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18"/>
  </p:notesMasterIdLst>
  <p:handoutMasterIdLst>
    <p:handoutMasterId r:id="rId19"/>
  </p:handoutMasterIdLst>
  <p:sldIdLst>
    <p:sldId id="256" r:id="rId5"/>
    <p:sldId id="603" r:id="rId6"/>
    <p:sldId id="627" r:id="rId7"/>
    <p:sldId id="623" r:id="rId8"/>
    <p:sldId id="617" r:id="rId9"/>
    <p:sldId id="625" r:id="rId10"/>
    <p:sldId id="619" r:id="rId11"/>
    <p:sldId id="628" r:id="rId12"/>
    <p:sldId id="630" r:id="rId13"/>
    <p:sldId id="631" r:id="rId14"/>
    <p:sldId id="633" r:id="rId15"/>
    <p:sldId id="626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959C8D-1256-799F-CFD1-0811F992E274}" name="Alistair Russell-Smith" initials="AR" userId="S::Alistair_Russell-Smith@spenceandpartners.co.uk::7269823e-42e0-4e01-9186-bf13cab20281" providerId="AD"/>
  <p188:author id="{F72117DF-E9B3-1E2E-FF27-C85933D62F8D}" name="Ailsa Sloan" initials="AS" userId="S::Ailsa_Sloan@spenceandpartners.co.uk::1d9c86fe-68a9-43c7-a8fb-91a2e837185e" providerId="AD"/>
  <p188:author id="{938B4AE5-E2CD-747A-B6EA-F77CA4C3DB11}" name="David Davison" initials="DD" userId="S::David_Davison@spenceandpartners.co.uk::8361f869-43bf-438d-85ba-e36c119184b7" providerId="AD"/>
  <p188:author id="{2453E8FB-DC16-AA30-3E84-201DA67183D5}" name="Sean Campbell" initials="SC" userId="S::sean_campbell@spenceandpartners.co.uk::1cbb9a08-980b-41f6-8f95-99d0a356e6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918"/>
    <a:srgbClr val="FFD5EB"/>
    <a:srgbClr val="E7E7E8"/>
    <a:srgbClr val="CCCCCE"/>
    <a:srgbClr val="FFFFFF"/>
    <a:srgbClr val="9A0050"/>
    <a:srgbClr val="E5007D"/>
    <a:srgbClr val="FC007F"/>
    <a:srgbClr val="8F7F5C"/>
    <a:srgbClr val="A2B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DF024-3B56-4B57-B7C7-11F2A3CFD668}" v="1" dt="2025-10-06T08:07:23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82"/>
  </p:normalViewPr>
  <p:slideViewPr>
    <p:cSldViewPr snapToGrid="0" snapToObjects="1" showGuides="1">
      <p:cViewPr varScale="1">
        <p:scale>
          <a:sx n="91" d="100"/>
          <a:sy n="91" d="100"/>
        </p:scale>
        <p:origin x="7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tair Russell-Smith" userId="7269823e-42e0-4e01-9186-bf13cab20281" providerId="ADAL" clId="{898C4467-D5D2-4A59-9B73-1E107AFAFCE0}"/>
    <pc:docChg chg="custSel addSld delSld modSld sldOrd">
      <pc:chgData name="Alistair Russell-Smith" userId="7269823e-42e0-4e01-9186-bf13cab20281" providerId="ADAL" clId="{898C4467-D5D2-4A59-9B73-1E107AFAFCE0}" dt="2025-10-06T08:10:33.598" v="4449" actId="1037"/>
      <pc:docMkLst>
        <pc:docMk/>
      </pc:docMkLst>
      <pc:sldChg chg="modSp mod">
        <pc:chgData name="Alistair Russell-Smith" userId="7269823e-42e0-4e01-9186-bf13cab20281" providerId="ADAL" clId="{898C4467-D5D2-4A59-9B73-1E107AFAFCE0}" dt="2025-09-25T13:49:05.449" v="96" actId="20577"/>
        <pc:sldMkLst>
          <pc:docMk/>
          <pc:sldMk cId="3535488699" sldId="256"/>
        </pc:sldMkLst>
        <pc:spChg chg="mod">
          <ac:chgData name="Alistair Russell-Smith" userId="7269823e-42e0-4e01-9186-bf13cab20281" providerId="ADAL" clId="{898C4467-D5D2-4A59-9B73-1E107AFAFCE0}" dt="2025-09-25T13:48:45.528" v="48" actId="20577"/>
          <ac:spMkLst>
            <pc:docMk/>
            <pc:sldMk cId="3535488699" sldId="256"/>
            <ac:spMk id="2" creationId="{DA8A7972-B602-E541-BCDE-742680B68944}"/>
          </ac:spMkLst>
        </pc:spChg>
        <pc:spChg chg="mod">
          <ac:chgData name="Alistair Russell-Smith" userId="7269823e-42e0-4e01-9186-bf13cab20281" providerId="ADAL" clId="{898C4467-D5D2-4A59-9B73-1E107AFAFCE0}" dt="2025-09-25T13:48:51.569" v="55" actId="20577"/>
          <ac:spMkLst>
            <pc:docMk/>
            <pc:sldMk cId="3535488699" sldId="256"/>
            <ac:spMk id="3" creationId="{0313DC20-0559-984D-877B-EBC3E4FB2F92}"/>
          </ac:spMkLst>
        </pc:spChg>
        <pc:spChg chg="mod">
          <ac:chgData name="Alistair Russell-Smith" userId="7269823e-42e0-4e01-9186-bf13cab20281" providerId="ADAL" clId="{898C4467-D5D2-4A59-9B73-1E107AFAFCE0}" dt="2025-09-25T13:49:05.449" v="96" actId="20577"/>
          <ac:spMkLst>
            <pc:docMk/>
            <pc:sldMk cId="3535488699" sldId="256"/>
            <ac:spMk id="5" creationId="{6492C604-B130-0544-A1B2-383A4236D356}"/>
          </ac:spMkLst>
        </pc:spChg>
      </pc:sldChg>
      <pc:sldChg chg="del">
        <pc:chgData name="Alistair Russell-Smith" userId="7269823e-42e0-4e01-9186-bf13cab20281" providerId="ADAL" clId="{898C4467-D5D2-4A59-9B73-1E107AFAFCE0}" dt="2025-09-25T13:50:38.655" v="256" actId="2696"/>
        <pc:sldMkLst>
          <pc:docMk/>
          <pc:sldMk cId="744846640" sldId="263"/>
        </pc:sldMkLst>
      </pc:sldChg>
      <pc:sldChg chg="del">
        <pc:chgData name="Alistair Russell-Smith" userId="7269823e-42e0-4e01-9186-bf13cab20281" providerId="ADAL" clId="{898C4467-D5D2-4A59-9B73-1E107AFAFCE0}" dt="2025-09-25T15:59:14.664" v="1416" actId="47"/>
        <pc:sldMkLst>
          <pc:docMk/>
          <pc:sldMk cId="4148661742" sldId="294"/>
        </pc:sldMkLst>
      </pc:sldChg>
      <pc:sldChg chg="del">
        <pc:chgData name="Alistair Russell-Smith" userId="7269823e-42e0-4e01-9186-bf13cab20281" providerId="ADAL" clId="{898C4467-D5D2-4A59-9B73-1E107AFAFCE0}" dt="2025-09-25T15:59:14.664" v="1416" actId="47"/>
        <pc:sldMkLst>
          <pc:docMk/>
          <pc:sldMk cId="3378487906" sldId="323"/>
        </pc:sldMkLst>
      </pc:sldChg>
      <pc:sldChg chg="del">
        <pc:chgData name="Alistair Russell-Smith" userId="7269823e-42e0-4e01-9186-bf13cab20281" providerId="ADAL" clId="{898C4467-D5D2-4A59-9B73-1E107AFAFCE0}" dt="2025-09-25T15:59:19.688" v="1417" actId="47"/>
        <pc:sldMkLst>
          <pc:docMk/>
          <pc:sldMk cId="4276285135" sldId="329"/>
        </pc:sldMkLst>
      </pc:sldChg>
      <pc:sldChg chg="del">
        <pc:chgData name="Alistair Russell-Smith" userId="7269823e-42e0-4e01-9186-bf13cab20281" providerId="ADAL" clId="{898C4467-D5D2-4A59-9B73-1E107AFAFCE0}" dt="2025-09-25T15:59:14.664" v="1416" actId="47"/>
        <pc:sldMkLst>
          <pc:docMk/>
          <pc:sldMk cId="2205896103" sldId="580"/>
        </pc:sldMkLst>
      </pc:sldChg>
      <pc:sldChg chg="del">
        <pc:chgData name="Alistair Russell-Smith" userId="7269823e-42e0-4e01-9186-bf13cab20281" providerId="ADAL" clId="{898C4467-D5D2-4A59-9B73-1E107AFAFCE0}" dt="2025-09-25T15:59:19.688" v="1417" actId="47"/>
        <pc:sldMkLst>
          <pc:docMk/>
          <pc:sldMk cId="3610872509" sldId="598"/>
        </pc:sldMkLst>
      </pc:sldChg>
      <pc:sldChg chg="addSp delSp modSp mod">
        <pc:chgData name="Alistair Russell-Smith" userId="7269823e-42e0-4e01-9186-bf13cab20281" providerId="ADAL" clId="{898C4467-D5D2-4A59-9B73-1E107AFAFCE0}" dt="2025-10-06T08:10:33.598" v="4449" actId="1037"/>
        <pc:sldMkLst>
          <pc:docMk/>
          <pc:sldMk cId="3746405823" sldId="603"/>
        </pc:sldMkLst>
        <pc:spChg chg="mod">
          <ac:chgData name="Alistair Russell-Smith" userId="7269823e-42e0-4e01-9186-bf13cab20281" providerId="ADAL" clId="{898C4467-D5D2-4A59-9B73-1E107AFAFCE0}" dt="2025-09-25T13:49:20.539" v="106" actId="20577"/>
          <ac:spMkLst>
            <pc:docMk/>
            <pc:sldMk cId="3746405823" sldId="603"/>
            <ac:spMk id="2" creationId="{C40B2073-5E09-4327-BC53-E196A0CA200B}"/>
          </ac:spMkLst>
        </pc:spChg>
        <pc:spChg chg="add mod">
          <ac:chgData name="Alistair Russell-Smith" userId="7269823e-42e0-4e01-9186-bf13cab20281" providerId="ADAL" clId="{898C4467-D5D2-4A59-9B73-1E107AFAFCE0}" dt="2025-09-25T16:08:58.831" v="1757" actId="1076"/>
          <ac:spMkLst>
            <pc:docMk/>
            <pc:sldMk cId="3746405823" sldId="603"/>
            <ac:spMk id="10" creationId="{7187A77B-0D3A-586F-3DAB-4FD22672BC3A}"/>
          </ac:spMkLst>
        </pc:spChg>
        <pc:graphicFrameChg chg="add mod modGraphic">
          <ac:chgData name="Alistair Russell-Smith" userId="7269823e-42e0-4e01-9186-bf13cab20281" providerId="ADAL" clId="{898C4467-D5D2-4A59-9B73-1E107AFAFCE0}" dt="2025-10-06T08:09:22.184" v="4402" actId="20577"/>
          <ac:graphicFrameMkLst>
            <pc:docMk/>
            <pc:sldMk cId="3746405823" sldId="603"/>
            <ac:graphicFrameMk id="9" creationId="{596590BE-235B-35C9-8A91-03ED13330FD3}"/>
          </ac:graphicFrameMkLst>
        </pc:graphicFrameChg>
        <pc:picChg chg="add mod modCrop">
          <ac:chgData name="Alistair Russell-Smith" userId="7269823e-42e0-4e01-9186-bf13cab20281" providerId="ADAL" clId="{898C4467-D5D2-4A59-9B73-1E107AFAFCE0}" dt="2025-10-06T08:10:33.598" v="4449" actId="1037"/>
          <ac:picMkLst>
            <pc:docMk/>
            <pc:sldMk cId="3746405823" sldId="603"/>
            <ac:picMk id="11" creationId="{F98BA166-48D0-B655-78C2-D553BD700B93}"/>
          </ac:picMkLst>
        </pc:picChg>
      </pc:sldChg>
      <pc:sldChg chg="del">
        <pc:chgData name="Alistair Russell-Smith" userId="7269823e-42e0-4e01-9186-bf13cab20281" providerId="ADAL" clId="{898C4467-D5D2-4A59-9B73-1E107AFAFCE0}" dt="2025-09-25T15:59:14.664" v="1416" actId="47"/>
        <pc:sldMkLst>
          <pc:docMk/>
          <pc:sldMk cId="1757495757" sldId="611"/>
        </pc:sldMkLst>
      </pc:sldChg>
      <pc:sldChg chg="del">
        <pc:chgData name="Alistair Russell-Smith" userId="7269823e-42e0-4e01-9186-bf13cab20281" providerId="ADAL" clId="{898C4467-D5D2-4A59-9B73-1E107AFAFCE0}" dt="2025-09-25T15:59:14.664" v="1416" actId="47"/>
        <pc:sldMkLst>
          <pc:docMk/>
          <pc:sldMk cId="1025208399" sldId="613"/>
        </pc:sldMkLst>
      </pc:sldChg>
      <pc:sldChg chg="del">
        <pc:chgData name="Alistair Russell-Smith" userId="7269823e-42e0-4e01-9186-bf13cab20281" providerId="ADAL" clId="{898C4467-D5D2-4A59-9B73-1E107AFAFCE0}" dt="2025-09-25T15:59:14.664" v="1416" actId="47"/>
        <pc:sldMkLst>
          <pc:docMk/>
          <pc:sldMk cId="2450392282" sldId="615"/>
        </pc:sldMkLst>
      </pc:sldChg>
      <pc:sldChg chg="del">
        <pc:chgData name="Alistair Russell-Smith" userId="7269823e-42e0-4e01-9186-bf13cab20281" providerId="ADAL" clId="{898C4467-D5D2-4A59-9B73-1E107AFAFCE0}" dt="2025-09-25T15:59:14.664" v="1416" actId="47"/>
        <pc:sldMkLst>
          <pc:docMk/>
          <pc:sldMk cId="4206449771" sldId="616"/>
        </pc:sldMkLst>
      </pc:sldChg>
      <pc:sldChg chg="addSp delSp modSp add del mod">
        <pc:chgData name="Alistair Russell-Smith" userId="7269823e-42e0-4e01-9186-bf13cab20281" providerId="ADAL" clId="{898C4467-D5D2-4A59-9B73-1E107AFAFCE0}" dt="2025-10-01T15:30:37.636" v="4328" actId="6549"/>
        <pc:sldMkLst>
          <pc:docMk/>
          <pc:sldMk cId="35102983" sldId="617"/>
        </pc:sldMkLst>
        <pc:spChg chg="mod">
          <ac:chgData name="Alistair Russell-Smith" userId="7269823e-42e0-4e01-9186-bf13cab20281" providerId="ADAL" clId="{898C4467-D5D2-4A59-9B73-1E107AFAFCE0}" dt="2025-10-01T15:29:16.551" v="4325" actId="20577"/>
          <ac:spMkLst>
            <pc:docMk/>
            <pc:sldMk cId="35102983" sldId="617"/>
            <ac:spMk id="4" creationId="{A7CEA25E-0D06-984C-5775-BDBBB77D4AD1}"/>
          </ac:spMkLst>
        </pc:spChg>
        <pc:spChg chg="mod">
          <ac:chgData name="Alistair Russell-Smith" userId="7269823e-42e0-4e01-9186-bf13cab20281" providerId="ADAL" clId="{898C4467-D5D2-4A59-9B73-1E107AFAFCE0}" dt="2025-10-01T14:09:47.826" v="4319" actId="6549"/>
          <ac:spMkLst>
            <pc:docMk/>
            <pc:sldMk cId="35102983" sldId="617"/>
            <ac:spMk id="6" creationId="{0354C248-01DB-0194-904B-71FE8618A8C4}"/>
          </ac:spMkLst>
        </pc:spChg>
        <pc:spChg chg="mod">
          <ac:chgData name="Alistair Russell-Smith" userId="7269823e-42e0-4e01-9186-bf13cab20281" providerId="ADAL" clId="{898C4467-D5D2-4A59-9B73-1E107AFAFCE0}" dt="2025-10-01T15:30:37.636" v="4328" actId="6549"/>
          <ac:spMkLst>
            <pc:docMk/>
            <pc:sldMk cId="35102983" sldId="617"/>
            <ac:spMk id="8" creationId="{58880063-1F77-DEAF-6D55-1D0E1EC18800}"/>
          </ac:spMkLst>
        </pc:spChg>
        <pc:picChg chg="add mod">
          <ac:chgData name="Alistair Russell-Smith" userId="7269823e-42e0-4e01-9186-bf13cab20281" providerId="ADAL" clId="{898C4467-D5D2-4A59-9B73-1E107AFAFCE0}" dt="2025-10-01T15:29:22.480" v="4326" actId="1076"/>
          <ac:picMkLst>
            <pc:docMk/>
            <pc:sldMk cId="35102983" sldId="617"/>
            <ac:picMk id="9" creationId="{1047C699-9785-15BE-D176-AD4AD1C2EB88}"/>
          </ac:picMkLst>
        </pc:picChg>
      </pc:sldChg>
      <pc:sldChg chg="addSp delSp modSp mod ord">
        <pc:chgData name="Alistair Russell-Smith" userId="7269823e-42e0-4e01-9186-bf13cab20281" providerId="ADAL" clId="{898C4467-D5D2-4A59-9B73-1E107AFAFCE0}" dt="2025-09-25T15:35:44.213" v="665" actId="14100"/>
        <pc:sldMkLst>
          <pc:docMk/>
          <pc:sldMk cId="196861836" sldId="619"/>
        </pc:sldMkLst>
        <pc:spChg chg="add mod">
          <ac:chgData name="Alistair Russell-Smith" userId="7269823e-42e0-4e01-9186-bf13cab20281" providerId="ADAL" clId="{898C4467-D5D2-4A59-9B73-1E107AFAFCE0}" dt="2025-09-25T13:53:22.018" v="333" actId="20577"/>
          <ac:spMkLst>
            <pc:docMk/>
            <pc:sldMk cId="196861836" sldId="619"/>
            <ac:spMk id="9" creationId="{7FD49FD6-3D7F-C1ED-C857-8896F6713233}"/>
          </ac:spMkLst>
        </pc:spChg>
        <pc:spChg chg="add mod">
          <ac:chgData name="Alistair Russell-Smith" userId="7269823e-42e0-4e01-9186-bf13cab20281" providerId="ADAL" clId="{898C4467-D5D2-4A59-9B73-1E107AFAFCE0}" dt="2025-09-25T13:59:14.513" v="544" actId="1076"/>
          <ac:spMkLst>
            <pc:docMk/>
            <pc:sldMk cId="196861836" sldId="619"/>
            <ac:spMk id="12" creationId="{1DB639C8-8B8B-A2B2-4469-277E38EC488B}"/>
          </ac:spMkLst>
        </pc:spChg>
        <pc:spChg chg="mod">
          <ac:chgData name="Alistair Russell-Smith" userId="7269823e-42e0-4e01-9186-bf13cab20281" providerId="ADAL" clId="{898C4467-D5D2-4A59-9B73-1E107AFAFCE0}" dt="2025-09-25T13:52:05.529" v="292" actId="20577"/>
          <ac:spMkLst>
            <pc:docMk/>
            <pc:sldMk cId="196861836" sldId="619"/>
            <ac:spMk id="21" creationId="{F13D722F-91C8-18AF-6DBF-F58563D76048}"/>
          </ac:spMkLst>
        </pc:spChg>
        <pc:spChg chg="add mod">
          <ac:chgData name="Alistair Russell-Smith" userId="7269823e-42e0-4e01-9186-bf13cab20281" providerId="ADAL" clId="{898C4467-D5D2-4A59-9B73-1E107AFAFCE0}" dt="2025-09-25T15:25:57.185" v="606" actId="14100"/>
          <ac:spMkLst>
            <pc:docMk/>
            <pc:sldMk cId="196861836" sldId="619"/>
            <ac:spMk id="25" creationId="{54E05F55-679A-CCBA-FB8E-58F86206E6F2}"/>
          </ac:spMkLst>
        </pc:spChg>
        <pc:spChg chg="add mod">
          <ac:chgData name="Alistair Russell-Smith" userId="7269823e-42e0-4e01-9186-bf13cab20281" providerId="ADAL" clId="{898C4467-D5D2-4A59-9B73-1E107AFAFCE0}" dt="2025-09-25T15:35:41.093" v="664" actId="1076"/>
          <ac:spMkLst>
            <pc:docMk/>
            <pc:sldMk cId="196861836" sldId="619"/>
            <ac:spMk id="36" creationId="{C2CC6DEB-8DB7-587A-7690-452AE28E31CB}"/>
          </ac:spMkLst>
        </pc:spChg>
        <pc:graphicFrameChg chg="mod modGraphic">
          <ac:chgData name="Alistair Russell-Smith" userId="7269823e-42e0-4e01-9186-bf13cab20281" providerId="ADAL" clId="{898C4467-D5D2-4A59-9B73-1E107AFAFCE0}" dt="2025-09-25T13:56:05.374" v="456"/>
          <ac:graphicFrameMkLst>
            <pc:docMk/>
            <pc:sldMk cId="196861836" sldId="619"/>
            <ac:graphicFrameMk id="2" creationId="{F78127D8-5048-52F1-757E-E7BB37FFE29A}"/>
          </ac:graphicFrameMkLst>
        </pc:graphicFrameChg>
        <pc:graphicFrameChg chg="add mod modGraphic">
          <ac:chgData name="Alistair Russell-Smith" userId="7269823e-42e0-4e01-9186-bf13cab20281" providerId="ADAL" clId="{898C4467-D5D2-4A59-9B73-1E107AFAFCE0}" dt="2025-09-25T13:56:27.534" v="460"/>
          <ac:graphicFrameMkLst>
            <pc:docMk/>
            <pc:sldMk cId="196861836" sldId="619"/>
            <ac:graphicFrameMk id="10" creationId="{C403963F-6CE3-CEF0-5944-EEEA0ED79E51}"/>
          </ac:graphicFrameMkLst>
        </pc:graphicFrameChg>
        <pc:cxnChg chg="add mod">
          <ac:chgData name="Alistair Russell-Smith" userId="7269823e-42e0-4e01-9186-bf13cab20281" providerId="ADAL" clId="{898C4467-D5D2-4A59-9B73-1E107AFAFCE0}" dt="2025-09-25T14:27:15.870" v="549" actId="14100"/>
          <ac:cxnSpMkLst>
            <pc:docMk/>
            <pc:sldMk cId="196861836" sldId="619"/>
            <ac:cxnSpMk id="11" creationId="{1DE95744-90DE-254E-FFEE-700EEF85FED8}"/>
          </ac:cxnSpMkLst>
        </pc:cxnChg>
        <pc:cxnChg chg="add mod">
          <ac:chgData name="Alistair Russell-Smith" userId="7269823e-42e0-4e01-9186-bf13cab20281" providerId="ADAL" clId="{898C4467-D5D2-4A59-9B73-1E107AFAFCE0}" dt="2025-09-25T15:26:03.376" v="607" actId="14100"/>
          <ac:cxnSpMkLst>
            <pc:docMk/>
            <pc:sldMk cId="196861836" sldId="619"/>
            <ac:cxnSpMk id="19" creationId="{9FCC8FD5-9E4D-1524-4CF1-BC30B86C6A24}"/>
          </ac:cxnSpMkLst>
        </pc:cxnChg>
        <pc:cxnChg chg="add mod">
          <ac:chgData name="Alistair Russell-Smith" userId="7269823e-42e0-4e01-9186-bf13cab20281" providerId="ADAL" clId="{898C4467-D5D2-4A59-9B73-1E107AFAFCE0}" dt="2025-09-25T15:25:57.185" v="606" actId="14100"/>
          <ac:cxnSpMkLst>
            <pc:docMk/>
            <pc:sldMk cId="196861836" sldId="619"/>
            <ac:cxnSpMk id="24" creationId="{D8CABAA7-7A88-3318-08DD-EBB6AB239237}"/>
          </ac:cxnSpMkLst>
        </pc:cxnChg>
        <pc:cxnChg chg="add mod">
          <ac:chgData name="Alistair Russell-Smith" userId="7269823e-42e0-4e01-9186-bf13cab20281" providerId="ADAL" clId="{898C4467-D5D2-4A59-9B73-1E107AFAFCE0}" dt="2025-09-25T15:25:57.185" v="606" actId="14100"/>
          <ac:cxnSpMkLst>
            <pc:docMk/>
            <pc:sldMk cId="196861836" sldId="619"/>
            <ac:cxnSpMk id="26" creationId="{7A58434D-9B45-AE60-B4C1-D8C70D3F2007}"/>
          </ac:cxnSpMkLst>
        </pc:cxnChg>
        <pc:cxnChg chg="add mod">
          <ac:chgData name="Alistair Russell-Smith" userId="7269823e-42e0-4e01-9186-bf13cab20281" providerId="ADAL" clId="{898C4467-D5D2-4A59-9B73-1E107AFAFCE0}" dt="2025-09-25T15:35:44.213" v="665" actId="14100"/>
          <ac:cxnSpMkLst>
            <pc:docMk/>
            <pc:sldMk cId="196861836" sldId="619"/>
            <ac:cxnSpMk id="35" creationId="{37B0D6FE-2ACF-DEA6-B9AB-B47C7630AFED}"/>
          </ac:cxnSpMkLst>
        </pc:cxnChg>
        <pc:cxnChg chg="add mod">
          <ac:chgData name="Alistair Russell-Smith" userId="7269823e-42e0-4e01-9186-bf13cab20281" providerId="ADAL" clId="{898C4467-D5D2-4A59-9B73-1E107AFAFCE0}" dt="2025-09-25T15:35:41.093" v="664" actId="1076"/>
          <ac:cxnSpMkLst>
            <pc:docMk/>
            <pc:sldMk cId="196861836" sldId="619"/>
            <ac:cxnSpMk id="37" creationId="{D2D1372E-E188-8C61-D875-0256598669F2}"/>
          </ac:cxnSpMkLst>
        </pc:cxnChg>
      </pc:sldChg>
      <pc:sldChg chg="del">
        <pc:chgData name="Alistair Russell-Smith" userId="7269823e-42e0-4e01-9186-bf13cab20281" providerId="ADAL" clId="{898C4467-D5D2-4A59-9B73-1E107AFAFCE0}" dt="2025-09-25T15:59:14.664" v="1416" actId="47"/>
        <pc:sldMkLst>
          <pc:docMk/>
          <pc:sldMk cId="115402599" sldId="621"/>
        </pc:sldMkLst>
      </pc:sldChg>
      <pc:sldChg chg="add del">
        <pc:chgData name="Alistair Russell-Smith" userId="7269823e-42e0-4e01-9186-bf13cab20281" providerId="ADAL" clId="{898C4467-D5D2-4A59-9B73-1E107AFAFCE0}" dt="2025-09-25T16:04:03.286" v="1495"/>
        <pc:sldMkLst>
          <pc:docMk/>
          <pc:sldMk cId="3708346793" sldId="625"/>
        </pc:sldMkLst>
      </pc:sldChg>
      <pc:sldChg chg="addSp delSp modSp mod">
        <pc:chgData name="Alistair Russell-Smith" userId="7269823e-42e0-4e01-9186-bf13cab20281" providerId="ADAL" clId="{898C4467-D5D2-4A59-9B73-1E107AFAFCE0}" dt="2025-09-30T10:33:46.499" v="4316" actId="20577"/>
        <pc:sldMkLst>
          <pc:docMk/>
          <pc:sldMk cId="2429899768" sldId="626"/>
        </pc:sldMkLst>
        <pc:spChg chg="add mod">
          <ac:chgData name="Alistair Russell-Smith" userId="7269823e-42e0-4e01-9186-bf13cab20281" providerId="ADAL" clId="{898C4467-D5D2-4A59-9B73-1E107AFAFCE0}" dt="2025-09-25T16:37:59.934" v="2942" actId="1076"/>
          <ac:spMkLst>
            <pc:docMk/>
            <pc:sldMk cId="2429899768" sldId="626"/>
            <ac:spMk id="9" creationId="{954AAFE4-08EA-0167-D2E4-3B00357DF774}"/>
          </ac:spMkLst>
        </pc:spChg>
        <pc:spChg chg="add mod">
          <ac:chgData name="Alistair Russell-Smith" userId="7269823e-42e0-4e01-9186-bf13cab20281" providerId="ADAL" clId="{898C4467-D5D2-4A59-9B73-1E107AFAFCE0}" dt="2025-09-25T16:39:57.308" v="3058" actId="14100"/>
          <ac:spMkLst>
            <pc:docMk/>
            <pc:sldMk cId="2429899768" sldId="626"/>
            <ac:spMk id="14" creationId="{ED29ED4E-81F2-DAF2-7CA7-166B383694DE}"/>
          </ac:spMkLst>
        </pc:spChg>
        <pc:spChg chg="add mod">
          <ac:chgData name="Alistair Russell-Smith" userId="7269823e-42e0-4e01-9186-bf13cab20281" providerId="ADAL" clId="{898C4467-D5D2-4A59-9B73-1E107AFAFCE0}" dt="2025-09-25T16:40:26.699" v="3062" actId="207"/>
          <ac:spMkLst>
            <pc:docMk/>
            <pc:sldMk cId="2429899768" sldId="626"/>
            <ac:spMk id="15" creationId="{9898F65A-1621-01F0-4C8D-7892BD35F5D6}"/>
          </ac:spMkLst>
        </pc:spChg>
        <pc:spChg chg="add mod">
          <ac:chgData name="Alistair Russell-Smith" userId="7269823e-42e0-4e01-9186-bf13cab20281" providerId="ADAL" clId="{898C4467-D5D2-4A59-9B73-1E107AFAFCE0}" dt="2025-09-25T16:40:26.699" v="3062" actId="207"/>
          <ac:spMkLst>
            <pc:docMk/>
            <pc:sldMk cId="2429899768" sldId="626"/>
            <ac:spMk id="16" creationId="{9871411A-449A-356B-7BF4-0D098A3C8338}"/>
          </ac:spMkLst>
        </pc:spChg>
        <pc:spChg chg="add mod">
          <ac:chgData name="Alistair Russell-Smith" userId="7269823e-42e0-4e01-9186-bf13cab20281" providerId="ADAL" clId="{898C4467-D5D2-4A59-9B73-1E107AFAFCE0}" dt="2025-09-25T16:40:54.758" v="3093" actId="14100"/>
          <ac:spMkLst>
            <pc:docMk/>
            <pc:sldMk cId="2429899768" sldId="626"/>
            <ac:spMk id="17" creationId="{ECBF2AF5-720B-B4E7-3848-8D894E92B0AD}"/>
          </ac:spMkLst>
        </pc:spChg>
        <pc:spChg chg="mod">
          <ac:chgData name="Alistair Russell-Smith" userId="7269823e-42e0-4e01-9186-bf13cab20281" providerId="ADAL" clId="{898C4467-D5D2-4A59-9B73-1E107AFAFCE0}" dt="2025-09-25T16:36:44.950" v="2862" actId="14100"/>
          <ac:spMkLst>
            <pc:docMk/>
            <pc:sldMk cId="2429899768" sldId="626"/>
            <ac:spMk id="33" creationId="{5B1B8982-2790-B85C-BE75-5FD207481723}"/>
          </ac:spMkLst>
        </pc:spChg>
        <pc:spChg chg="mod">
          <ac:chgData name="Alistair Russell-Smith" userId="7269823e-42e0-4e01-9186-bf13cab20281" providerId="ADAL" clId="{898C4467-D5D2-4A59-9B73-1E107AFAFCE0}" dt="2025-09-30T10:33:46.499" v="4316" actId="20577"/>
          <ac:spMkLst>
            <pc:docMk/>
            <pc:sldMk cId="2429899768" sldId="626"/>
            <ac:spMk id="34" creationId="{D7494351-D842-3D26-3FC0-5B92CC80CFB7}"/>
          </ac:spMkLst>
        </pc:spChg>
        <pc:spChg chg="mod">
          <ac:chgData name="Alistair Russell-Smith" userId="7269823e-42e0-4e01-9186-bf13cab20281" providerId="ADAL" clId="{898C4467-D5D2-4A59-9B73-1E107AFAFCE0}" dt="2025-09-25T16:37:53.989" v="2940" actId="1076"/>
          <ac:spMkLst>
            <pc:docMk/>
            <pc:sldMk cId="2429899768" sldId="626"/>
            <ac:spMk id="35" creationId="{7A00A791-D3AB-4815-5A72-513221AB27FF}"/>
          </ac:spMkLst>
        </pc:spChg>
        <pc:spChg chg="mod">
          <ac:chgData name="Alistair Russell-Smith" userId="7269823e-42e0-4e01-9186-bf13cab20281" providerId="ADAL" clId="{898C4467-D5D2-4A59-9B73-1E107AFAFCE0}" dt="2025-09-25T16:36:35.782" v="2860" actId="14100"/>
          <ac:spMkLst>
            <pc:docMk/>
            <pc:sldMk cId="2429899768" sldId="626"/>
            <ac:spMk id="36" creationId="{C162FC19-F4CC-5D2F-5BC4-0FD02E18F14F}"/>
          </ac:spMkLst>
        </pc:spChg>
        <pc:spChg chg="mod">
          <ac:chgData name="Alistair Russell-Smith" userId="7269823e-42e0-4e01-9186-bf13cab20281" providerId="ADAL" clId="{898C4467-D5D2-4A59-9B73-1E107AFAFCE0}" dt="2025-09-25T16:37:05.983" v="2874" actId="14100"/>
          <ac:spMkLst>
            <pc:docMk/>
            <pc:sldMk cId="2429899768" sldId="626"/>
            <ac:spMk id="54" creationId="{8B3D9E85-9F4E-F82F-A782-92038EF7274C}"/>
          </ac:spMkLst>
        </pc:spChg>
        <pc:spChg chg="mod">
          <ac:chgData name="Alistair Russell-Smith" userId="7269823e-42e0-4e01-9186-bf13cab20281" providerId="ADAL" clId="{898C4467-D5D2-4A59-9B73-1E107AFAFCE0}" dt="2025-09-25T16:37:01.955" v="2873" actId="1037"/>
          <ac:spMkLst>
            <pc:docMk/>
            <pc:sldMk cId="2429899768" sldId="626"/>
            <ac:spMk id="55" creationId="{9B989F76-F61F-09F6-831B-2C14C49A1876}"/>
          </ac:spMkLst>
        </pc:spChg>
        <pc:spChg chg="mod">
          <ac:chgData name="Alistair Russell-Smith" userId="7269823e-42e0-4e01-9186-bf13cab20281" providerId="ADAL" clId="{898C4467-D5D2-4A59-9B73-1E107AFAFCE0}" dt="2025-09-25T16:37:12.368" v="2876" actId="14100"/>
          <ac:spMkLst>
            <pc:docMk/>
            <pc:sldMk cId="2429899768" sldId="626"/>
            <ac:spMk id="56" creationId="{59B2BABD-08B6-2F3C-DC85-FA9CCD43F067}"/>
          </ac:spMkLst>
        </pc:spChg>
        <pc:spChg chg="mod">
          <ac:chgData name="Alistair Russell-Smith" userId="7269823e-42e0-4e01-9186-bf13cab20281" providerId="ADAL" clId="{898C4467-D5D2-4A59-9B73-1E107AFAFCE0}" dt="2025-09-25T16:39:34.820" v="3053" actId="1076"/>
          <ac:spMkLst>
            <pc:docMk/>
            <pc:sldMk cId="2429899768" sldId="626"/>
            <ac:spMk id="60" creationId="{216485E0-DBE5-C5E7-15E3-DC8DFCC07EBD}"/>
          </ac:spMkLst>
        </pc:spChg>
        <pc:spChg chg="mod">
          <ac:chgData name="Alistair Russell-Smith" userId="7269823e-42e0-4e01-9186-bf13cab20281" providerId="ADAL" clId="{898C4467-D5D2-4A59-9B73-1E107AFAFCE0}" dt="2025-09-25T16:39:19.054" v="3040" actId="14100"/>
          <ac:spMkLst>
            <pc:docMk/>
            <pc:sldMk cId="2429899768" sldId="626"/>
            <ac:spMk id="62" creationId="{982CB6C1-0C6C-6A1F-03C1-6EB4B91D30FB}"/>
          </ac:spMkLst>
        </pc:spChg>
        <pc:spChg chg="mod">
          <ac:chgData name="Alistair Russell-Smith" userId="7269823e-42e0-4e01-9186-bf13cab20281" providerId="ADAL" clId="{898C4467-D5D2-4A59-9B73-1E107AFAFCE0}" dt="2025-09-25T16:39:03.881" v="3023" actId="20577"/>
          <ac:spMkLst>
            <pc:docMk/>
            <pc:sldMk cId="2429899768" sldId="626"/>
            <ac:spMk id="63" creationId="{A5C54816-E1E1-4608-A92B-3EC3B869DDD8}"/>
          </ac:spMkLst>
        </pc:spChg>
        <pc:cxnChg chg="add mod">
          <ac:chgData name="Alistair Russell-Smith" userId="7269823e-42e0-4e01-9186-bf13cab20281" providerId="ADAL" clId="{898C4467-D5D2-4A59-9B73-1E107AFAFCE0}" dt="2025-09-25T16:37:57.078" v="2941" actId="14100"/>
          <ac:cxnSpMkLst>
            <pc:docMk/>
            <pc:sldMk cId="2429899768" sldId="626"/>
            <ac:cxnSpMk id="10" creationId="{FABB1FC5-55B4-402A-9108-FDE70D727D9E}"/>
          </ac:cxnSpMkLst>
        </pc:cxnChg>
      </pc:sldChg>
      <pc:sldChg chg="addSp delSp modSp new mod modClrScheme chgLayout">
        <pc:chgData name="Alistair Russell-Smith" userId="7269823e-42e0-4e01-9186-bf13cab20281" providerId="ADAL" clId="{898C4467-D5D2-4A59-9B73-1E107AFAFCE0}" dt="2025-10-06T07:48:34.887" v="4329" actId="6549"/>
        <pc:sldMkLst>
          <pc:docMk/>
          <pc:sldMk cId="2186348253" sldId="627"/>
        </pc:sldMkLst>
        <pc:spChg chg="mod ord">
          <ac:chgData name="Alistair Russell-Smith" userId="7269823e-42e0-4e01-9186-bf13cab20281" providerId="ADAL" clId="{898C4467-D5D2-4A59-9B73-1E107AFAFCE0}" dt="2025-09-25T13:49:44.572" v="109" actId="700"/>
          <ac:spMkLst>
            <pc:docMk/>
            <pc:sldMk cId="2186348253" sldId="627"/>
            <ac:spMk id="3" creationId="{80F60181-3992-5004-760D-F4E610B92D45}"/>
          </ac:spMkLst>
        </pc:spChg>
        <pc:spChg chg="add mod ord">
          <ac:chgData name="Alistair Russell-Smith" userId="7269823e-42e0-4e01-9186-bf13cab20281" providerId="ADAL" clId="{898C4467-D5D2-4A59-9B73-1E107AFAFCE0}" dt="2025-09-25T13:49:48.314" v="123" actId="20577"/>
          <ac:spMkLst>
            <pc:docMk/>
            <pc:sldMk cId="2186348253" sldId="627"/>
            <ac:spMk id="7" creationId="{A39C478B-5783-9774-EF68-134224DAAE06}"/>
          </ac:spMkLst>
        </pc:spChg>
        <pc:spChg chg="add mod ord">
          <ac:chgData name="Alistair Russell-Smith" userId="7269823e-42e0-4e01-9186-bf13cab20281" providerId="ADAL" clId="{898C4467-D5D2-4A59-9B73-1E107AFAFCE0}" dt="2025-10-06T07:48:34.887" v="4329" actId="6549"/>
          <ac:spMkLst>
            <pc:docMk/>
            <pc:sldMk cId="2186348253" sldId="627"/>
            <ac:spMk id="8" creationId="{D61A729C-D8F5-CD1F-9182-9EE13497DEAC}"/>
          </ac:spMkLst>
        </pc:spChg>
      </pc:sldChg>
      <pc:sldChg chg="addSp delSp modSp new mod modClrScheme chgLayout">
        <pc:chgData name="Alistair Russell-Smith" userId="7269823e-42e0-4e01-9186-bf13cab20281" providerId="ADAL" clId="{898C4467-D5D2-4A59-9B73-1E107AFAFCE0}" dt="2025-09-26T09:18:08.324" v="3288" actId="20577"/>
        <pc:sldMkLst>
          <pc:docMk/>
          <pc:sldMk cId="1258691617" sldId="628"/>
        </pc:sldMkLst>
        <pc:spChg chg="add mod">
          <ac:chgData name="Alistair Russell-Smith" userId="7269823e-42e0-4e01-9186-bf13cab20281" providerId="ADAL" clId="{898C4467-D5D2-4A59-9B73-1E107AFAFCE0}" dt="2025-09-26T09:17:57.834" v="3273" actId="14100"/>
          <ac:spMkLst>
            <pc:docMk/>
            <pc:sldMk cId="1258691617" sldId="628"/>
            <ac:spMk id="2" creationId="{ACE9FFE1-DDB7-870F-D19B-80E7BFDDA808}"/>
          </ac:spMkLst>
        </pc:spChg>
        <pc:spChg chg="mod ord">
          <ac:chgData name="Alistair Russell-Smith" userId="7269823e-42e0-4e01-9186-bf13cab20281" providerId="ADAL" clId="{898C4467-D5D2-4A59-9B73-1E107AFAFCE0}" dt="2025-09-25T15:40:40.747" v="667" actId="700"/>
          <ac:spMkLst>
            <pc:docMk/>
            <pc:sldMk cId="1258691617" sldId="628"/>
            <ac:spMk id="3" creationId="{66BBDA0B-BED7-EA7B-5AA1-3C70FA4D25AD}"/>
          </ac:spMkLst>
        </pc:spChg>
        <pc:spChg chg="add mod">
          <ac:chgData name="Alistair Russell-Smith" userId="7269823e-42e0-4e01-9186-bf13cab20281" providerId="ADAL" clId="{898C4467-D5D2-4A59-9B73-1E107AFAFCE0}" dt="2025-09-26T09:17:54.617" v="3272" actId="14100"/>
          <ac:spMkLst>
            <pc:docMk/>
            <pc:sldMk cId="1258691617" sldId="628"/>
            <ac:spMk id="4" creationId="{920E088C-96D3-E30B-69BF-87D4D48E376D}"/>
          </ac:spMkLst>
        </pc:spChg>
        <pc:spChg chg="add mod">
          <ac:chgData name="Alistair Russell-Smith" userId="7269823e-42e0-4e01-9186-bf13cab20281" providerId="ADAL" clId="{898C4467-D5D2-4A59-9B73-1E107AFAFCE0}" dt="2025-09-26T09:17:40.242" v="3271" actId="1035"/>
          <ac:spMkLst>
            <pc:docMk/>
            <pc:sldMk cId="1258691617" sldId="628"/>
            <ac:spMk id="5" creationId="{3F9D8350-581E-E0E7-F23A-951AACF3E387}"/>
          </ac:spMkLst>
        </pc:spChg>
        <pc:spChg chg="add mod">
          <ac:chgData name="Alistair Russell-Smith" userId="7269823e-42e0-4e01-9186-bf13cab20281" providerId="ADAL" clId="{898C4467-D5D2-4A59-9B73-1E107AFAFCE0}" dt="2025-09-26T09:17:40.242" v="3271" actId="1035"/>
          <ac:spMkLst>
            <pc:docMk/>
            <pc:sldMk cId="1258691617" sldId="628"/>
            <ac:spMk id="6" creationId="{38CB965C-F6E3-30DF-F46A-3743ABDDAEE2}"/>
          </ac:spMkLst>
        </pc:spChg>
        <pc:spChg chg="add mod ord">
          <ac:chgData name="Alistair Russell-Smith" userId="7269823e-42e0-4e01-9186-bf13cab20281" providerId="ADAL" clId="{898C4467-D5D2-4A59-9B73-1E107AFAFCE0}" dt="2025-09-26T09:18:08.324" v="3288" actId="20577"/>
          <ac:spMkLst>
            <pc:docMk/>
            <pc:sldMk cId="1258691617" sldId="628"/>
            <ac:spMk id="7" creationId="{44DABE13-5B7C-6470-E223-BB497A14A76C}"/>
          </ac:spMkLst>
        </pc:spChg>
        <pc:graphicFrameChg chg="add mod">
          <ac:chgData name="Alistair Russell-Smith" userId="7269823e-42e0-4e01-9186-bf13cab20281" providerId="ADAL" clId="{898C4467-D5D2-4A59-9B73-1E107AFAFCE0}" dt="2025-09-26T09:18:01.186" v="3274" actId="14100"/>
          <ac:graphicFrameMkLst>
            <pc:docMk/>
            <pc:sldMk cId="1258691617" sldId="628"/>
            <ac:graphicFrameMk id="11" creationId="{94722C77-AD15-5A8B-32C2-6CAA60BE6B5C}"/>
          </ac:graphicFrameMkLst>
        </pc:graphicFrameChg>
      </pc:sldChg>
      <pc:sldChg chg="modSp add del mod">
        <pc:chgData name="Alistair Russell-Smith" userId="7269823e-42e0-4e01-9186-bf13cab20281" providerId="ADAL" clId="{898C4467-D5D2-4A59-9B73-1E107AFAFCE0}" dt="2025-09-26T09:18:12.689" v="3289" actId="2696"/>
        <pc:sldMkLst>
          <pc:docMk/>
          <pc:sldMk cId="2897264889" sldId="629"/>
        </pc:sldMkLst>
      </pc:sldChg>
      <pc:sldChg chg="addSp delSp modSp new mod modClrScheme chgLayout">
        <pc:chgData name="Alistair Russell-Smith" userId="7269823e-42e0-4e01-9186-bf13cab20281" providerId="ADAL" clId="{898C4467-D5D2-4A59-9B73-1E107AFAFCE0}" dt="2025-09-30T10:27:36.116" v="4313" actId="20577"/>
        <pc:sldMkLst>
          <pc:docMk/>
          <pc:sldMk cId="118160124" sldId="630"/>
        </pc:sldMkLst>
        <pc:spChg chg="mod ord">
          <ac:chgData name="Alistair Russell-Smith" userId="7269823e-42e0-4e01-9186-bf13cab20281" providerId="ADAL" clId="{898C4467-D5D2-4A59-9B73-1E107AFAFCE0}" dt="2025-09-25T16:00:23.521" v="1419" actId="700"/>
          <ac:spMkLst>
            <pc:docMk/>
            <pc:sldMk cId="118160124" sldId="630"/>
            <ac:spMk id="3" creationId="{84C4353C-A6DF-9130-619D-5525383E2213}"/>
          </ac:spMkLst>
        </pc:spChg>
        <pc:spChg chg="add mod ord">
          <ac:chgData name="Alistair Russell-Smith" userId="7269823e-42e0-4e01-9186-bf13cab20281" providerId="ADAL" clId="{898C4467-D5D2-4A59-9B73-1E107AFAFCE0}" dt="2025-09-26T09:19:05.719" v="3290" actId="20577"/>
          <ac:spMkLst>
            <pc:docMk/>
            <pc:sldMk cId="118160124" sldId="630"/>
            <ac:spMk id="7" creationId="{B6EE8576-5A94-DBF1-0666-F38A12171B6F}"/>
          </ac:spMkLst>
        </pc:spChg>
        <pc:spChg chg="add mod">
          <ac:chgData name="Alistair Russell-Smith" userId="7269823e-42e0-4e01-9186-bf13cab20281" providerId="ADAL" clId="{898C4467-D5D2-4A59-9B73-1E107AFAFCE0}" dt="2025-09-30T10:27:36.116" v="4313" actId="20577"/>
          <ac:spMkLst>
            <pc:docMk/>
            <pc:sldMk cId="118160124" sldId="630"/>
            <ac:spMk id="9" creationId="{EAC4959F-F072-C75D-B32C-3E995C828FA3}"/>
          </ac:spMkLst>
        </pc:spChg>
        <pc:spChg chg="add mod">
          <ac:chgData name="Alistair Russell-Smith" userId="7269823e-42e0-4e01-9186-bf13cab20281" providerId="ADAL" clId="{898C4467-D5D2-4A59-9B73-1E107AFAFCE0}" dt="2025-09-25T16:15:22.262" v="2190" actId="1036"/>
          <ac:spMkLst>
            <pc:docMk/>
            <pc:sldMk cId="118160124" sldId="630"/>
            <ac:spMk id="12" creationId="{2A57F840-B4F5-9642-C62D-F457B264EFC2}"/>
          </ac:spMkLst>
        </pc:spChg>
        <pc:spChg chg="add mod">
          <ac:chgData name="Alistair Russell-Smith" userId="7269823e-42e0-4e01-9186-bf13cab20281" providerId="ADAL" clId="{898C4467-D5D2-4A59-9B73-1E107AFAFCE0}" dt="2025-09-25T16:15:22.262" v="2190" actId="1036"/>
          <ac:spMkLst>
            <pc:docMk/>
            <pc:sldMk cId="118160124" sldId="630"/>
            <ac:spMk id="14" creationId="{01809CAC-37A0-3F6F-5716-DD45DD2E7FCC}"/>
          </ac:spMkLst>
        </pc:spChg>
        <pc:spChg chg="add mod">
          <ac:chgData name="Alistair Russell-Smith" userId="7269823e-42e0-4e01-9186-bf13cab20281" providerId="ADAL" clId="{898C4467-D5D2-4A59-9B73-1E107AFAFCE0}" dt="2025-09-25T16:15:22.262" v="2190" actId="1036"/>
          <ac:spMkLst>
            <pc:docMk/>
            <pc:sldMk cId="118160124" sldId="630"/>
            <ac:spMk id="16" creationId="{7732034E-99DF-AACB-5BC3-37AF3DFBE021}"/>
          </ac:spMkLst>
        </pc:spChg>
        <pc:spChg chg="add mod">
          <ac:chgData name="Alistair Russell-Smith" userId="7269823e-42e0-4e01-9186-bf13cab20281" providerId="ADAL" clId="{898C4467-D5D2-4A59-9B73-1E107AFAFCE0}" dt="2025-09-25T16:12:21.462" v="1890" actId="20577"/>
          <ac:spMkLst>
            <pc:docMk/>
            <pc:sldMk cId="118160124" sldId="630"/>
            <ac:spMk id="31" creationId="{AE9F773C-0234-3F4D-31B9-2EBCB2CD28E3}"/>
          </ac:spMkLst>
        </pc:spChg>
        <pc:spChg chg="add mod">
          <ac:chgData name="Alistair Russell-Smith" userId="7269823e-42e0-4e01-9186-bf13cab20281" providerId="ADAL" clId="{898C4467-D5D2-4A59-9B73-1E107AFAFCE0}" dt="2025-09-25T16:14:33.246" v="2179" actId="20577"/>
          <ac:spMkLst>
            <pc:docMk/>
            <pc:sldMk cId="118160124" sldId="630"/>
            <ac:spMk id="32" creationId="{156C4405-34ED-CA5A-AC94-521E9E4808F0}"/>
          </ac:spMkLst>
        </pc:spChg>
        <pc:graphicFrameChg chg="add mod modGraphic">
          <ac:chgData name="Alistair Russell-Smith" userId="7269823e-42e0-4e01-9186-bf13cab20281" providerId="ADAL" clId="{898C4467-D5D2-4A59-9B73-1E107AFAFCE0}" dt="2025-09-25T16:05:38.137" v="1576" actId="20577"/>
          <ac:graphicFrameMkLst>
            <pc:docMk/>
            <pc:sldMk cId="118160124" sldId="630"/>
            <ac:graphicFrameMk id="10" creationId="{989E7CC6-7BB1-6DD4-3E41-36FC7EC4AC29}"/>
          </ac:graphicFrameMkLst>
        </pc:graphicFrameChg>
        <pc:cxnChg chg="add mod">
          <ac:chgData name="Alistair Russell-Smith" userId="7269823e-42e0-4e01-9186-bf13cab20281" providerId="ADAL" clId="{898C4467-D5D2-4A59-9B73-1E107AFAFCE0}" dt="2025-09-25T16:15:28.476" v="2191" actId="14100"/>
          <ac:cxnSpMkLst>
            <pc:docMk/>
            <pc:sldMk cId="118160124" sldId="630"/>
            <ac:cxnSpMk id="11" creationId="{B34F1ACE-53D7-497F-B214-A4523072B582}"/>
          </ac:cxnSpMkLst>
        </pc:cxnChg>
        <pc:cxnChg chg="add mod">
          <ac:chgData name="Alistair Russell-Smith" userId="7269823e-42e0-4e01-9186-bf13cab20281" providerId="ADAL" clId="{898C4467-D5D2-4A59-9B73-1E107AFAFCE0}" dt="2025-09-25T16:15:31.042" v="2192" actId="14100"/>
          <ac:cxnSpMkLst>
            <pc:docMk/>
            <pc:sldMk cId="118160124" sldId="630"/>
            <ac:cxnSpMk id="13" creationId="{D7FAE061-5736-788C-4BF9-F49B231131FE}"/>
          </ac:cxnSpMkLst>
        </pc:cxnChg>
        <pc:cxnChg chg="add mod">
          <ac:chgData name="Alistair Russell-Smith" userId="7269823e-42e0-4e01-9186-bf13cab20281" providerId="ADAL" clId="{898C4467-D5D2-4A59-9B73-1E107AFAFCE0}" dt="2025-09-25T16:15:33.116" v="2193" actId="14100"/>
          <ac:cxnSpMkLst>
            <pc:docMk/>
            <pc:sldMk cId="118160124" sldId="630"/>
            <ac:cxnSpMk id="15" creationId="{AEA500B9-B0FC-ECEA-3EF6-A91A09AB8D9F}"/>
          </ac:cxnSpMkLst>
        </pc:cxnChg>
      </pc:sldChg>
      <pc:sldChg chg="addSp delSp modSp add mod">
        <pc:chgData name="Alistair Russell-Smith" userId="7269823e-42e0-4e01-9186-bf13cab20281" providerId="ADAL" clId="{898C4467-D5D2-4A59-9B73-1E107AFAFCE0}" dt="2025-09-26T09:36:18.518" v="4207" actId="208"/>
        <pc:sldMkLst>
          <pc:docMk/>
          <pc:sldMk cId="427815880" sldId="631"/>
        </pc:sldMkLst>
        <pc:spChg chg="add mod">
          <ac:chgData name="Alistair Russell-Smith" userId="7269823e-42e0-4e01-9186-bf13cab20281" providerId="ADAL" clId="{898C4467-D5D2-4A59-9B73-1E107AFAFCE0}" dt="2025-09-26T09:27:26.234" v="3762" actId="1036"/>
          <ac:spMkLst>
            <pc:docMk/>
            <pc:sldMk cId="427815880" sldId="631"/>
            <ac:spMk id="2" creationId="{B5D75C19-DE02-302A-6152-E82575E39EDC}"/>
          </ac:spMkLst>
        </pc:spChg>
        <pc:spChg chg="add mod">
          <ac:chgData name="Alistair Russell-Smith" userId="7269823e-42e0-4e01-9186-bf13cab20281" providerId="ADAL" clId="{898C4467-D5D2-4A59-9B73-1E107AFAFCE0}" dt="2025-09-26T09:27:26.234" v="3762" actId="1036"/>
          <ac:spMkLst>
            <pc:docMk/>
            <pc:sldMk cId="427815880" sldId="631"/>
            <ac:spMk id="4" creationId="{ABD4B5FE-26BA-6EFC-BCD1-5EB8F7C6413C}"/>
          </ac:spMkLst>
        </pc:spChg>
        <pc:spChg chg="add mod">
          <ac:chgData name="Alistair Russell-Smith" userId="7269823e-42e0-4e01-9186-bf13cab20281" providerId="ADAL" clId="{898C4467-D5D2-4A59-9B73-1E107AFAFCE0}" dt="2025-09-26T09:27:26.234" v="3762" actId="1036"/>
          <ac:spMkLst>
            <pc:docMk/>
            <pc:sldMk cId="427815880" sldId="631"/>
            <ac:spMk id="5" creationId="{DE20FE27-EE07-C305-3501-99A0B1BDEA1B}"/>
          </ac:spMkLst>
        </pc:spChg>
        <pc:spChg chg="add mod">
          <ac:chgData name="Alistair Russell-Smith" userId="7269823e-42e0-4e01-9186-bf13cab20281" providerId="ADAL" clId="{898C4467-D5D2-4A59-9B73-1E107AFAFCE0}" dt="2025-09-26T09:22:40.154" v="3526" actId="20577"/>
          <ac:spMkLst>
            <pc:docMk/>
            <pc:sldMk cId="427815880" sldId="631"/>
            <ac:spMk id="6" creationId="{F49FBB2D-AD20-50A6-2B0E-FFCE81DE2143}"/>
          </ac:spMkLst>
        </pc:spChg>
        <pc:spChg chg="mod">
          <ac:chgData name="Alistair Russell-Smith" userId="7269823e-42e0-4e01-9186-bf13cab20281" providerId="ADAL" clId="{898C4467-D5D2-4A59-9B73-1E107AFAFCE0}" dt="2025-09-26T09:21:20.220" v="3468" actId="20577"/>
          <ac:spMkLst>
            <pc:docMk/>
            <pc:sldMk cId="427815880" sldId="631"/>
            <ac:spMk id="7" creationId="{4BC144DB-5F9F-D6AE-601C-129799BEF176}"/>
          </ac:spMkLst>
        </pc:spChg>
        <pc:spChg chg="add mod">
          <ac:chgData name="Alistair Russell-Smith" userId="7269823e-42e0-4e01-9186-bf13cab20281" providerId="ADAL" clId="{898C4467-D5D2-4A59-9B73-1E107AFAFCE0}" dt="2025-09-26T09:35:22.782" v="4202" actId="20577"/>
          <ac:spMkLst>
            <pc:docMk/>
            <pc:sldMk cId="427815880" sldId="631"/>
            <ac:spMk id="8" creationId="{5D78CCD4-B834-8E7A-827C-681ADE53D404}"/>
          </ac:spMkLst>
        </pc:spChg>
        <pc:spChg chg="add mod">
          <ac:chgData name="Alistair Russell-Smith" userId="7269823e-42e0-4e01-9186-bf13cab20281" providerId="ADAL" clId="{898C4467-D5D2-4A59-9B73-1E107AFAFCE0}" dt="2025-09-26T09:27:26.234" v="3762" actId="1036"/>
          <ac:spMkLst>
            <pc:docMk/>
            <pc:sldMk cId="427815880" sldId="631"/>
            <ac:spMk id="10" creationId="{394E7ACA-AD6B-4EA8-F508-88D3F5688DE3}"/>
          </ac:spMkLst>
        </pc:spChg>
        <pc:spChg chg="add mod">
          <ac:chgData name="Alistair Russell-Smith" userId="7269823e-42e0-4e01-9186-bf13cab20281" providerId="ADAL" clId="{898C4467-D5D2-4A59-9B73-1E107AFAFCE0}" dt="2025-09-26T09:36:09.448" v="4205" actId="207"/>
          <ac:spMkLst>
            <pc:docMk/>
            <pc:sldMk cId="427815880" sldId="631"/>
            <ac:spMk id="18" creationId="{ECA99120-27D0-E0DC-22D6-A441C248B470}"/>
          </ac:spMkLst>
        </pc:spChg>
        <pc:spChg chg="add mod">
          <ac:chgData name="Alistair Russell-Smith" userId="7269823e-42e0-4e01-9186-bf13cab20281" providerId="ADAL" clId="{898C4467-D5D2-4A59-9B73-1E107AFAFCE0}" dt="2025-09-26T09:36:09.448" v="4205" actId="207"/>
          <ac:spMkLst>
            <pc:docMk/>
            <pc:sldMk cId="427815880" sldId="631"/>
            <ac:spMk id="22" creationId="{5AFDA47D-96B0-7152-C1B9-A9770ACE84AF}"/>
          </ac:spMkLst>
        </pc:spChg>
        <pc:spChg chg="add mod">
          <ac:chgData name="Alistair Russell-Smith" userId="7269823e-42e0-4e01-9186-bf13cab20281" providerId="ADAL" clId="{898C4467-D5D2-4A59-9B73-1E107AFAFCE0}" dt="2025-09-26T09:28:23.728" v="3810" actId="1076"/>
          <ac:spMkLst>
            <pc:docMk/>
            <pc:sldMk cId="427815880" sldId="631"/>
            <ac:spMk id="26" creationId="{0DA753BC-6AAF-11E8-505F-AB0D96E63424}"/>
          </ac:spMkLst>
        </pc:spChg>
        <pc:spChg chg="add mod">
          <ac:chgData name="Alistair Russell-Smith" userId="7269823e-42e0-4e01-9186-bf13cab20281" providerId="ADAL" clId="{898C4467-D5D2-4A59-9B73-1E107AFAFCE0}" dt="2025-09-26T09:33:21.486" v="3948" actId="1076"/>
          <ac:spMkLst>
            <pc:docMk/>
            <pc:sldMk cId="427815880" sldId="631"/>
            <ac:spMk id="27" creationId="{B185CFCE-EE04-C911-A347-84666A5658C2}"/>
          </ac:spMkLst>
        </pc:spChg>
        <pc:spChg chg="add mod">
          <ac:chgData name="Alistair Russell-Smith" userId="7269823e-42e0-4e01-9186-bf13cab20281" providerId="ADAL" clId="{898C4467-D5D2-4A59-9B73-1E107AFAFCE0}" dt="2025-09-26T09:32:59.062" v="3945" actId="1076"/>
          <ac:spMkLst>
            <pc:docMk/>
            <pc:sldMk cId="427815880" sldId="631"/>
            <ac:spMk id="28" creationId="{FA5768D7-5AF4-8AED-94DF-081B24A687C8}"/>
          </ac:spMkLst>
        </pc:spChg>
        <pc:spChg chg="add mod">
          <ac:chgData name="Alistair Russell-Smith" userId="7269823e-42e0-4e01-9186-bf13cab20281" providerId="ADAL" clId="{898C4467-D5D2-4A59-9B73-1E107AFAFCE0}" dt="2025-09-26T09:33:10.637" v="3946" actId="1076"/>
          <ac:spMkLst>
            <pc:docMk/>
            <pc:sldMk cId="427815880" sldId="631"/>
            <ac:spMk id="29" creationId="{00233AC0-A142-09B1-ECC2-4F2A867B5667}"/>
          </ac:spMkLst>
        </pc:spChg>
        <pc:spChg chg="add mod">
          <ac:chgData name="Alistair Russell-Smith" userId="7269823e-42e0-4e01-9186-bf13cab20281" providerId="ADAL" clId="{898C4467-D5D2-4A59-9B73-1E107AFAFCE0}" dt="2025-09-26T09:32:40.982" v="3943" actId="1076"/>
          <ac:spMkLst>
            <pc:docMk/>
            <pc:sldMk cId="427815880" sldId="631"/>
            <ac:spMk id="30" creationId="{6EDCEC79-B354-A06A-85C6-E38DAE10B8A1}"/>
          </ac:spMkLst>
        </pc:spChg>
        <pc:spChg chg="add mod">
          <ac:chgData name="Alistair Russell-Smith" userId="7269823e-42e0-4e01-9186-bf13cab20281" providerId="ADAL" clId="{898C4467-D5D2-4A59-9B73-1E107AFAFCE0}" dt="2025-09-26T09:32:27.549" v="3942" actId="688"/>
          <ac:spMkLst>
            <pc:docMk/>
            <pc:sldMk cId="427815880" sldId="631"/>
            <ac:spMk id="31" creationId="{0A8B7900-0346-2578-654C-A7233B4B7272}"/>
          </ac:spMkLst>
        </pc:spChg>
        <pc:spChg chg="add mod">
          <ac:chgData name="Alistair Russell-Smith" userId="7269823e-42e0-4e01-9186-bf13cab20281" providerId="ADAL" clId="{898C4467-D5D2-4A59-9B73-1E107AFAFCE0}" dt="2025-09-26T09:35:50.443" v="4203" actId="207"/>
          <ac:spMkLst>
            <pc:docMk/>
            <pc:sldMk cId="427815880" sldId="631"/>
            <ac:spMk id="33" creationId="{1F853D2C-7D83-725C-02D4-22D6F29D3209}"/>
          </ac:spMkLst>
        </pc:spChg>
        <pc:graphicFrameChg chg="mod">
          <ac:chgData name="Alistair Russell-Smith" userId="7269823e-42e0-4e01-9186-bf13cab20281" providerId="ADAL" clId="{898C4467-D5D2-4A59-9B73-1E107AFAFCE0}" dt="2025-09-26T09:27:26.234" v="3762" actId="1036"/>
          <ac:graphicFrameMkLst>
            <pc:docMk/>
            <pc:sldMk cId="427815880" sldId="631"/>
            <ac:graphicFrameMk id="11" creationId="{D492EA11-CB93-3A7F-9696-F0B45CE368AE}"/>
          </ac:graphicFrameMkLst>
        </pc:graphicFrameChg>
        <pc:cxnChg chg="add mod">
          <ac:chgData name="Alistair Russell-Smith" userId="7269823e-42e0-4e01-9186-bf13cab20281" providerId="ADAL" clId="{898C4467-D5D2-4A59-9B73-1E107AFAFCE0}" dt="2025-09-26T09:27:26.234" v="3762" actId="1036"/>
          <ac:cxnSpMkLst>
            <pc:docMk/>
            <pc:sldMk cId="427815880" sldId="631"/>
            <ac:cxnSpMk id="9" creationId="{2174D741-F2D3-AACE-A905-2752B010DACA}"/>
          </ac:cxnSpMkLst>
        </pc:cxnChg>
        <pc:cxnChg chg="add mod">
          <ac:chgData name="Alistair Russell-Smith" userId="7269823e-42e0-4e01-9186-bf13cab20281" providerId="ADAL" clId="{898C4467-D5D2-4A59-9B73-1E107AFAFCE0}" dt="2025-09-26T09:36:14.503" v="4206" actId="208"/>
          <ac:cxnSpMkLst>
            <pc:docMk/>
            <pc:sldMk cId="427815880" sldId="631"/>
            <ac:cxnSpMk id="17" creationId="{E733BE5C-F589-EBE6-A7AF-1EBD48BB5E80}"/>
          </ac:cxnSpMkLst>
        </pc:cxnChg>
        <pc:cxnChg chg="add mod">
          <ac:chgData name="Alistair Russell-Smith" userId="7269823e-42e0-4e01-9186-bf13cab20281" providerId="ADAL" clId="{898C4467-D5D2-4A59-9B73-1E107AFAFCE0}" dt="2025-09-26T09:36:18.518" v="4207" actId="208"/>
          <ac:cxnSpMkLst>
            <pc:docMk/>
            <pc:sldMk cId="427815880" sldId="631"/>
            <ac:cxnSpMk id="21" creationId="{7AB97AF7-6E1F-5A9E-FCEF-320DDBA6159D}"/>
          </ac:cxnSpMkLst>
        </pc:cxnChg>
        <pc:cxnChg chg="add mod">
          <ac:chgData name="Alistair Russell-Smith" userId="7269823e-42e0-4e01-9186-bf13cab20281" providerId="ADAL" clId="{898C4467-D5D2-4A59-9B73-1E107AFAFCE0}" dt="2025-09-26T09:36:00.732" v="4204" actId="208"/>
          <ac:cxnSpMkLst>
            <pc:docMk/>
            <pc:sldMk cId="427815880" sldId="631"/>
            <ac:cxnSpMk id="32" creationId="{B4B9D3F5-FACF-188C-B52D-20212EDD4F39}"/>
          </ac:cxnSpMkLst>
        </pc:cxnChg>
      </pc:sldChg>
      <pc:sldChg chg="addSp delSp modSp new del mod modClrScheme chgLayout">
        <pc:chgData name="Alistair Russell-Smith" userId="7269823e-42e0-4e01-9186-bf13cab20281" providerId="ADAL" clId="{898C4467-D5D2-4A59-9B73-1E107AFAFCE0}" dt="2025-09-30T13:04:15.903" v="4318" actId="2696"/>
        <pc:sldMkLst>
          <pc:docMk/>
          <pc:sldMk cId="3526075608" sldId="632"/>
        </pc:sldMkLst>
      </pc:sldChg>
      <pc:sldChg chg="add">
        <pc:chgData name="Alistair Russell-Smith" userId="7269823e-42e0-4e01-9186-bf13cab20281" providerId="ADAL" clId="{898C4467-D5D2-4A59-9B73-1E107AFAFCE0}" dt="2025-09-30T13:04:12.531" v="4317"/>
        <pc:sldMkLst>
          <pc:docMk/>
          <pc:sldMk cId="4286684459" sldId="63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0830306745725"/>
          <c:y val="5.2024596795225357E-2"/>
          <c:w val="0.85965636608818685"/>
          <c:h val="0.820471360891717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Expenses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FY26</c:v>
                </c:pt>
                <c:pt idx="1">
                  <c:v>FY27</c:v>
                </c:pt>
                <c:pt idx="2">
                  <c:v>FY28</c:v>
                </c:pt>
                <c:pt idx="3">
                  <c:v>FY29</c:v>
                </c:pt>
                <c:pt idx="4">
                  <c:v>FY30</c:v>
                </c:pt>
                <c:pt idx="5">
                  <c:v>FY31</c:v>
                </c:pt>
                <c:pt idx="6">
                  <c:v>FY32</c:v>
                </c:pt>
                <c:pt idx="7">
                  <c:v>FY33</c:v>
                </c:pt>
                <c:pt idx="8">
                  <c:v>FY34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1.0196078431372551</c:v>
                </c:pt>
                <c:pt idx="1">
                  <c:v>1.4274509803921569</c:v>
                </c:pt>
                <c:pt idx="2">
                  <c:v>1.4702745098039216</c:v>
                </c:pt>
                <c:pt idx="3">
                  <c:v>1.5143827450980394</c:v>
                </c:pt>
                <c:pt idx="4">
                  <c:v>1.5598142274509805</c:v>
                </c:pt>
                <c:pt idx="5">
                  <c:v>1.6066086542745099</c:v>
                </c:pt>
                <c:pt idx="6">
                  <c:v>1.6548069139027453</c:v>
                </c:pt>
                <c:pt idx="7">
                  <c:v>1.7044511213198277</c:v>
                </c:pt>
                <c:pt idx="8">
                  <c:v>1.7555846549594225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2-46EE-A9CC-A68FFF5BAE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42-4AF0-953A-385C6719B772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42-4AF0-953A-385C6719B772}"/>
              </c:ext>
            </c:extLst>
          </c:dPt>
          <c:cat>
            <c:strRef>
              <c:f>Sheet1!$A$2:$A$10</c:f>
              <c:strCache>
                <c:ptCount val="9"/>
                <c:pt idx="0">
                  <c:v>FY26</c:v>
                </c:pt>
                <c:pt idx="1">
                  <c:v>FY27</c:v>
                </c:pt>
                <c:pt idx="2">
                  <c:v>FY28</c:v>
                </c:pt>
                <c:pt idx="3">
                  <c:v>FY29</c:v>
                </c:pt>
                <c:pt idx="4">
                  <c:v>FY30</c:v>
                </c:pt>
                <c:pt idx="5">
                  <c:v>FY31</c:v>
                </c:pt>
                <c:pt idx="6">
                  <c:v>FY32</c:v>
                </c:pt>
                <c:pt idx="7">
                  <c:v>FY33</c:v>
                </c:pt>
                <c:pt idx="8">
                  <c:v>FY34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1">
                  <c:v>15.6</c:v>
                </c:pt>
                <c:pt idx="2">
                  <c:v>16.068000000000001</c:v>
                </c:pt>
                <c:pt idx="3">
                  <c:v>16.550040000000003</c:v>
                </c:pt>
                <c:pt idx="4">
                  <c:v>17.046541200000004</c:v>
                </c:pt>
                <c:pt idx="5">
                  <c:v>17.557937436000003</c:v>
                </c:pt>
                <c:pt idx="6">
                  <c:v>18.084675559080004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F3-4011-8D19-6A1A4A12C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60769263"/>
        <c:axId val="460769743"/>
      </c:barChart>
      <c:catAx>
        <c:axId val="460769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A191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769743"/>
        <c:crosses val="autoZero"/>
        <c:auto val="1"/>
        <c:lblAlgn val="ctr"/>
        <c:lblOffset val="100"/>
        <c:noMultiLvlLbl val="0"/>
      </c:catAx>
      <c:valAx>
        <c:axId val="460769743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1A1918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rgbClr val="1A1918"/>
                    </a:solidFill>
                  </a:rPr>
                  <a:t>Annual contributions £m</a:t>
                </a:r>
              </a:p>
            </c:rich>
          </c:tx>
          <c:layout>
            <c:manualLayout>
              <c:xMode val="edge"/>
              <c:yMode val="edge"/>
              <c:x val="2.3366360242303635E-2"/>
              <c:y val="0.101101662092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1A1918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A191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769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20830306745725"/>
          <c:y val="5.2024596795225357E-2"/>
          <c:w val="0.85965636608818685"/>
          <c:h val="0.82047136089171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Assets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SHAPS ongoing</c:v>
                </c:pt>
                <c:pt idx="1">
                  <c:v>SHAPS exit basis</c:v>
                </c:pt>
                <c:pt idx="2">
                  <c:v>LGPS exit basis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2-46EE-A9CC-A68FFF5BAE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Liabilities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SHAPS ongoing</c:v>
                </c:pt>
                <c:pt idx="1">
                  <c:v>SHAPS exit basis</c:v>
                </c:pt>
                <c:pt idx="2">
                  <c:v>LGPS exit basis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2-4131-9026-586A254D0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0769263"/>
        <c:axId val="460769743"/>
      </c:barChart>
      <c:catAx>
        <c:axId val="460769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A191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769743"/>
        <c:crosses val="autoZero"/>
        <c:auto val="1"/>
        <c:lblAlgn val="ctr"/>
        <c:lblOffset val="100"/>
        <c:noMultiLvlLbl val="0"/>
      </c:catAx>
      <c:valAx>
        <c:axId val="460769743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1A1918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rgbClr val="1A1918"/>
                    </a:solidFill>
                  </a:rPr>
                  <a:t>Assets / Liabilities £m</a:t>
                </a:r>
              </a:p>
            </c:rich>
          </c:tx>
          <c:layout>
            <c:manualLayout>
              <c:xMode val="edge"/>
              <c:yMode val="edge"/>
              <c:x val="2.3366360242303635E-2"/>
              <c:y val="0.101101662092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1A1918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A191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769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09818687787788"/>
          <c:y val="0.86094886987247699"/>
          <c:w val="0.32914676062335324"/>
          <c:h val="7.21046551243878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A191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DDA5AB-C1ED-4018-9C01-1BDA2EB6A3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034E2-2BBD-41BC-81C5-D534DB3EFF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260E-D3E8-4716-A290-773172C442C0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2C9A3-FE49-482A-A6C7-EE2C231E0D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69F00-88C9-41F5-98BD-5B19982BA3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F307E-AEDF-4D94-AC53-56C3E9A55D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504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34B9E-3C62-4213-BE61-2840FBE7954C}" type="datetimeFigureOut">
              <a:rPr lang="en-GB" smtClean="0"/>
              <a:t>06/10/2025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B359F-527E-4D20-9949-6B2B92DAB8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06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0FC537-B571-432E-9569-8D87FD69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36" y="483204"/>
            <a:ext cx="8871131" cy="699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915254B-ACA1-4985-8F15-6718173D3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1413" y="6470089"/>
            <a:ext cx="2743200" cy="251386"/>
          </a:xfrm>
        </p:spPr>
        <p:txBody>
          <a:bodyPr/>
          <a:lstStyle/>
          <a:p>
            <a:fld id="{1BD62EE1-F323-493E-BDAB-305D503DAE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9CE7A3-19A2-4001-AA04-DB3D99E77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03" y="1971675"/>
            <a:ext cx="10713512" cy="4257675"/>
          </a:xfrm>
        </p:spPr>
        <p:txBody>
          <a:bodyPr/>
          <a:lstStyle>
            <a:lvl1pPr indent="-23040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4BC2A4-5D8A-423C-A10A-6BF16EACFB46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797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earing a green shirt&#10;&#10;Description automatically generated">
            <a:extLst>
              <a:ext uri="{FF2B5EF4-FFF2-40B4-BE49-F238E27FC236}">
                <a16:creationId xmlns:a16="http://schemas.microsoft.com/office/drawing/2014/main" id="{56BD2227-B9CF-0E49-97D7-962BD9D89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76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FCF1F54F-E860-594E-A97E-A8FB4EFDF6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45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E4901604-D2AF-9044-8DE8-C2858167B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648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blue shirt&#10;&#10;Description automatically generated">
            <a:extLst>
              <a:ext uri="{FF2B5EF4-FFF2-40B4-BE49-F238E27FC236}">
                <a16:creationId xmlns:a16="http://schemas.microsoft.com/office/drawing/2014/main" id="{37D5ABFE-7084-054D-8A4A-BE0DBE9296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31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AD6269-31A5-3C42-9D9A-A4DB10966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210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green shirt&#10;&#10;Description automatically generated">
            <a:extLst>
              <a:ext uri="{FF2B5EF4-FFF2-40B4-BE49-F238E27FC236}">
                <a16:creationId xmlns:a16="http://schemas.microsoft.com/office/drawing/2014/main" id="{AF031F62-42EF-F74A-8ADE-365FEBAC6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203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, person, holding&#10;&#10;Description automatically generated">
            <a:extLst>
              <a:ext uri="{FF2B5EF4-FFF2-40B4-BE49-F238E27FC236}">
                <a16:creationId xmlns:a16="http://schemas.microsoft.com/office/drawing/2014/main" id="{D3D2B5E0-8A2E-D84B-8DBB-F25B55F6C2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93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dark room&#10;&#10;Description automatically generated">
            <a:extLst>
              <a:ext uri="{FF2B5EF4-FFF2-40B4-BE49-F238E27FC236}">
                <a16:creationId xmlns:a16="http://schemas.microsoft.com/office/drawing/2014/main" id="{09D56248-A40B-5248-B895-3B8C5CE3C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155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8FE233F5-FDFC-6943-BFF4-0354462936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183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in a dark room&#10;&#10;Description automatically generated">
            <a:extLst>
              <a:ext uri="{FF2B5EF4-FFF2-40B4-BE49-F238E27FC236}">
                <a16:creationId xmlns:a16="http://schemas.microsoft.com/office/drawing/2014/main" id="{0EFFFA06-E133-CA4F-8158-EBDE56C17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78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0FC537-B571-432E-9569-8D87FD69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36" y="483204"/>
            <a:ext cx="8871131" cy="699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915254B-ACA1-4985-8F15-6718173D3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1413" y="6470089"/>
            <a:ext cx="2743200" cy="251386"/>
          </a:xfrm>
        </p:spPr>
        <p:txBody>
          <a:bodyPr/>
          <a:lstStyle/>
          <a:p>
            <a:fld id="{1BD62EE1-F323-493E-BDAB-305D503DAE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9CE7A3-19A2-4001-AA04-DB3D99E77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02" y="1971676"/>
            <a:ext cx="4827571" cy="32316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4BC2A4-5D8A-423C-A10A-6BF16EACFB46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319819-9945-4926-B30B-D0BA4668C7C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42198" y="1971675"/>
            <a:ext cx="4827600" cy="4257675"/>
          </a:xfrm>
        </p:spPr>
        <p:txBody>
          <a:bodyPr/>
          <a:lstStyle>
            <a:lvl1pPr indent="-23040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2400BD-6878-49E7-89D4-CD72682AAE0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2203" y="2372008"/>
            <a:ext cx="4827570" cy="3857342"/>
          </a:xfrm>
        </p:spPr>
        <p:txBody>
          <a:bodyPr/>
          <a:lstStyle>
            <a:lvl1pPr indent="-23040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730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id="{44B5CBB3-5726-2F44-AC21-F36A3CF35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858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on a table&#10;&#10;Description automatically generated">
            <a:extLst>
              <a:ext uri="{FF2B5EF4-FFF2-40B4-BE49-F238E27FC236}">
                <a16:creationId xmlns:a16="http://schemas.microsoft.com/office/drawing/2014/main" id="{C949EE1B-8B46-2640-9F36-5BEDC3523B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683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id="{50326C05-9925-204D-811C-860D98550A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4991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over/Section Brea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FE1681DE-EA6E-614F-BAA3-261103EA3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383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3227B9A-70B7-4949-9B9E-7943FCD52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9806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a room&#10;&#10;Description automatically generated">
            <a:extLst>
              <a:ext uri="{FF2B5EF4-FFF2-40B4-BE49-F238E27FC236}">
                <a16:creationId xmlns:a16="http://schemas.microsoft.com/office/drawing/2014/main" id="{849CF4E9-A8F0-4942-94F6-299493A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957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indoor, person, sitting&#10;&#10;Description automatically generated">
            <a:extLst>
              <a:ext uri="{FF2B5EF4-FFF2-40B4-BE49-F238E27FC236}">
                <a16:creationId xmlns:a16="http://schemas.microsoft.com/office/drawing/2014/main" id="{7C230BCC-1A39-473F-ABDD-9853ACEA5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535722-84CA-4880-93BF-A83F0D84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9" y="483204"/>
            <a:ext cx="8627536" cy="699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D2226B-AA11-4494-8AF4-F0FD98850CF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6785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43FE9-CA3B-483A-8D18-B5EA8B0405F7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B2A245-F830-4F53-841F-D69BC64D63E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698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9FC52C-7A33-4D6A-94B2-E5E6FDD21C2B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B103BC-7200-44E0-9AE4-1A282A1DE0D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372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3586E9-70CA-4AE4-990E-606C9AF44594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FD302C6-0485-4B32-A99A-F0D010D70E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39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0FC537-B571-432E-9569-8D87FD69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36" y="483204"/>
            <a:ext cx="8871131" cy="699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915254B-ACA1-4985-8F15-6718173D3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1413" y="6470089"/>
            <a:ext cx="2743200" cy="251386"/>
          </a:xfrm>
        </p:spPr>
        <p:txBody>
          <a:bodyPr/>
          <a:lstStyle/>
          <a:p>
            <a:fld id="{1BD62EE1-F323-493E-BDAB-305D503DAE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9CE7A3-19A2-4001-AA04-DB3D99E77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02" y="1971676"/>
            <a:ext cx="4827571" cy="323165"/>
          </a:xfrm>
        </p:spPr>
        <p:txBody>
          <a:bodyPr/>
          <a:lstStyle>
            <a:lvl1pPr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4BC2A4-5D8A-423C-A10A-6BF16EACFB46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2400BD-6878-49E7-89D4-CD72682AAE0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2203" y="2372008"/>
            <a:ext cx="4827570" cy="3857342"/>
          </a:xfrm>
        </p:spPr>
        <p:txBody>
          <a:bodyPr/>
          <a:lstStyle>
            <a:lvl1pPr indent="-23040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18D269-37F4-4B7F-A143-552C1DBEEB3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642198" y="1971675"/>
            <a:ext cx="4827600" cy="4257675"/>
          </a:xfr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00937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54235-B3DF-46F9-B4C3-B592E2A5B3F5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6E70C0-BA14-410D-B5BE-73A3F207159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224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97440-D2E9-4261-A154-14D20FBCB26D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269D72-8B47-4589-98A7-A275B1123D9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776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59D9B-F986-4496-9F90-F4DACA7D56EB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87177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E55B7-C100-4125-8490-3B362E3F3C25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744641-86A3-48C0-A8EE-FEB6F84E532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932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568E2-AC31-415C-BD45-3C1C8D567559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AE42D8-7BFB-4E2C-8981-EF147E0056C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128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A5B24-6789-4224-B2F7-AD0F4BEE3AAF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F09709-EC80-4CE7-AE04-01DEF9A1765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52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0385E-C0D0-442B-B051-97BCA5DF5E80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92E835-4212-4A98-9A49-FE9714AD47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8931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E800E-9BF0-4104-ADC4-8A79D7D0DBD6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2259F7-C162-4927-A0EF-FA6903A6EF9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7855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2BAC9D-1976-4739-A80E-643CB550AE5E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6B5505-F99F-439D-B002-FD565A75261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635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79F82-FAD8-41DC-8FBB-6E6EB802FEA7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CCBC434-EF49-48E6-B50F-8674B38C09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19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0FC537-B571-432E-9569-8D87FD69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36" y="483204"/>
            <a:ext cx="8871131" cy="699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915254B-ACA1-4985-8F15-6718173D3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11413" y="6470089"/>
            <a:ext cx="2743200" cy="251386"/>
          </a:xfrm>
        </p:spPr>
        <p:txBody>
          <a:bodyPr/>
          <a:lstStyle/>
          <a:p>
            <a:fld id="{1BD62EE1-F323-493E-BDAB-305D503DAE8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9CE7A3-19A2-4001-AA04-DB3D99E77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02" y="1971675"/>
            <a:ext cx="4827571" cy="4257675"/>
          </a:xfrm>
        </p:spPr>
        <p:txBody>
          <a:bodyPr/>
          <a:lstStyle>
            <a:lvl1pPr indent="-230400"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4BC2A4-5D8A-423C-A10A-6BF16EACFB46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319819-9945-4926-B30B-D0BA4668C7C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642198" y="1971675"/>
            <a:ext cx="4827600" cy="4257675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1316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10A12-0F41-4A3F-AD8D-E09F3C12AE42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2E2524-12EA-48AC-BCFA-A037EF512DD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891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EC89D-D7DC-4C17-9582-08D5121AD86F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416CF5-97C6-4CB1-895D-0DBAE013DE2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111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17348E-84B9-4BDE-BA07-F69F97A228B4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BFD1AE-4800-4858-8829-2A43A0350A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097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49FE9-B6E0-4413-8FAA-4EBFC76224AF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EC416B-9A12-4098-99B4-34452B78B2A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369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6798C4-ACD9-43FE-A213-9418FABC0FE0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BC58B6-DA35-436A-8CCD-0632EDD57F8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2451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771CE-E9A2-414C-9051-3F76C3B54C6B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64704E-A8A6-4F2B-982D-817BAD266DA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640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E39782-AF35-4AC7-909C-C9712BF6D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268E6-B469-45FF-9714-8A1F3262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48B180-9DBB-40E7-B4FE-0F449739FB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6CD47-2F23-493F-A128-F37C20E8EBD5}"/>
              </a:ext>
            </a:extLst>
          </p:cNvPr>
          <p:cNvSpPr txBox="1"/>
          <p:nvPr userDrawn="1"/>
        </p:nvSpPr>
        <p:spPr>
          <a:xfrm rot="5400000">
            <a:off x="1572850" y="5514467"/>
            <a:ext cx="323165" cy="21626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and Confidential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90B7678-929A-4F08-A96A-F04B7B6CD3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39349" y="1943101"/>
            <a:ext cx="10702081" cy="4312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0" i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0743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9B51A64-CC67-4D8C-89C2-C1B16A06E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36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51A64-CC67-4D8C-89C2-C1B16A06E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80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51A64-CC67-4D8C-89C2-C1B16A06E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8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/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74623B-5758-714A-A109-94F3E77C2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0650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51A64-CC67-4D8C-89C2-C1B16A06E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97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51A64-CC67-4D8C-89C2-C1B16A06E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32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51A64-CC67-4D8C-89C2-C1B16A06E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7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5EC8212-1A3D-5F4F-A8BF-FA639056DF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41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dark room&#10;&#10;Description automatically generated">
            <a:extLst>
              <a:ext uri="{FF2B5EF4-FFF2-40B4-BE49-F238E27FC236}">
                <a16:creationId xmlns:a16="http://schemas.microsoft.com/office/drawing/2014/main" id="{E72635EA-A576-1D47-94CE-9CFE83CFC7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74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id="{AB55A5DD-D121-E446-A817-2E13C5531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18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/Section Break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D16FCB-615D-D340-B9EF-2CE960DB8C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BF5BE2-9F0C-2D48-A7CA-FC0145CA9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5342141" cy="201009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420"/>
              </a:lnSpc>
              <a:defRPr sz="5600" b="0" i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00040-C594-F645-9FB0-FB9DBC40D5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15399" y="6077180"/>
            <a:ext cx="2554605" cy="278704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date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DC4FA2-019B-2841-9A68-F5FFF8A399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135" y="3069273"/>
            <a:ext cx="3926205" cy="11198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80"/>
              </a:lnSpc>
              <a:spcAft>
                <a:spcPts val="0"/>
              </a:spcAft>
              <a:buFontTx/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87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36DF39A-7930-4A86-8D8C-9F8427E62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9519" y="6470089"/>
            <a:ext cx="2743200" cy="2513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1BD62EE1-F323-493E-BDAB-305D503DAE8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C586EC-D5CE-4778-9D43-A5749D203C45}"/>
              </a:ext>
            </a:extLst>
          </p:cNvPr>
          <p:cNvCxnSpPr>
            <a:cxnSpLocks/>
          </p:cNvCxnSpPr>
          <p:nvPr userDrawn="1"/>
        </p:nvCxnSpPr>
        <p:spPr>
          <a:xfrm>
            <a:off x="702059" y="1232033"/>
            <a:ext cx="10778482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125193-BA48-4A9D-BCE7-69AD6E62AD0B}"/>
              </a:ext>
            </a:extLst>
          </p:cNvPr>
          <p:cNvCxnSpPr>
            <a:cxnSpLocks/>
          </p:cNvCxnSpPr>
          <p:nvPr userDrawn="1"/>
        </p:nvCxnSpPr>
        <p:spPr>
          <a:xfrm>
            <a:off x="702059" y="6428071"/>
            <a:ext cx="10778482" cy="0"/>
          </a:xfrm>
          <a:prstGeom prst="line">
            <a:avLst/>
          </a:prstGeom>
          <a:ln w="190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173D5836-E76B-47E1-AC71-4955B0441870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77" y="526330"/>
            <a:ext cx="1455611" cy="335495"/>
          </a:xfrm>
          <a:prstGeom prst="rect">
            <a:avLst/>
          </a:prstGeom>
        </p:spPr>
      </p:pic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D75A488D-2A8B-436D-BE7E-5C538554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36" y="483204"/>
            <a:ext cx="8871131" cy="69980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F60092A-AF0E-4B35-9862-80DF373F1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112" y="1971675"/>
            <a:ext cx="10760376" cy="4217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-349200"/>
            <a:r>
              <a:rPr lang="en-GB" dirty="0"/>
              <a:t>Click to edit Master text style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Date Placeholder 3">
            <a:extLst>
              <a:ext uri="{FF2B5EF4-FFF2-40B4-BE49-F238E27FC236}">
                <a16:creationId xmlns:a16="http://schemas.microsoft.com/office/drawing/2014/main" id="{60F51D94-41DF-4081-AFFF-7BBEE7BFF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9179" y="6470089"/>
            <a:ext cx="1748590" cy="2610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Private &amp; Confidential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82003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40" r:id="rId2"/>
    <p:sldLayoutId id="2147483762" r:id="rId3"/>
    <p:sldLayoutId id="2147483741" r:id="rId4"/>
    <p:sldLayoutId id="2147483730" r:id="rId5"/>
    <p:sldLayoutId id="2147483685" r:id="rId6"/>
    <p:sldLayoutId id="2147483692" r:id="rId7"/>
    <p:sldLayoutId id="2147483678" r:id="rId8"/>
    <p:sldLayoutId id="2147483686" r:id="rId9"/>
    <p:sldLayoutId id="2147483693" r:id="rId10"/>
    <p:sldLayoutId id="2147483680" r:id="rId11"/>
    <p:sldLayoutId id="2147483684" r:id="rId12"/>
    <p:sldLayoutId id="2147483695" r:id="rId13"/>
    <p:sldLayoutId id="2147483679" r:id="rId14"/>
    <p:sldLayoutId id="2147483687" r:id="rId15"/>
    <p:sldLayoutId id="2147483691" r:id="rId16"/>
    <p:sldLayoutId id="2147483681" r:id="rId17"/>
    <p:sldLayoutId id="2147483688" r:id="rId18"/>
    <p:sldLayoutId id="2147483694" r:id="rId19"/>
    <p:sldLayoutId id="2147483682" r:id="rId20"/>
    <p:sldLayoutId id="2147483689" r:id="rId21"/>
    <p:sldLayoutId id="2147483697" r:id="rId22"/>
    <p:sldLayoutId id="2147483683" r:id="rId23"/>
    <p:sldLayoutId id="2147483690" r:id="rId24"/>
    <p:sldLayoutId id="2147483696" r:id="rId25"/>
    <p:sldLayoutId id="2147483731" r:id="rId26"/>
    <p:sldLayoutId id="2147483749" r:id="rId27"/>
    <p:sldLayoutId id="2147483739" r:id="rId28"/>
    <p:sldLayoutId id="2147483743" r:id="rId29"/>
    <p:sldLayoutId id="2147483750" r:id="rId30"/>
    <p:sldLayoutId id="2147483756" r:id="rId31"/>
    <p:sldLayoutId id="2147483742" r:id="rId32"/>
    <p:sldLayoutId id="2147483760" r:id="rId33"/>
    <p:sldLayoutId id="2147483761" r:id="rId34"/>
    <p:sldLayoutId id="2147483744" r:id="rId35"/>
    <p:sldLayoutId id="2147483751" r:id="rId36"/>
    <p:sldLayoutId id="2147483757" r:id="rId37"/>
    <p:sldLayoutId id="2147483745" r:id="rId38"/>
    <p:sldLayoutId id="2147483748" r:id="rId39"/>
    <p:sldLayoutId id="2147483759" r:id="rId40"/>
    <p:sldLayoutId id="2147483747" r:id="rId41"/>
    <p:sldLayoutId id="2147483753" r:id="rId42"/>
    <p:sldLayoutId id="2147483755" r:id="rId43"/>
    <p:sldLayoutId id="2147483758" r:id="rId44"/>
    <p:sldLayoutId id="2147483746" r:id="rId45"/>
    <p:sldLayoutId id="2147483752" r:id="rId46"/>
    <p:sldLayoutId id="2147483732" r:id="rId47"/>
    <p:sldLayoutId id="2147483734" r:id="rId48"/>
    <p:sldLayoutId id="2147483735" r:id="rId49"/>
    <p:sldLayoutId id="2147483736" r:id="rId50"/>
    <p:sldLayoutId id="2147483737" r:id="rId51"/>
    <p:sldLayoutId id="2147483738" r:id="rId5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Georgia" panose="02040502050405020303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3040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 typeface="Verdana" panose="020B0604030504040204" pitchFamily="34" charset="0"/>
        <a:buChar char="‒"/>
        <a:defRPr sz="16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34920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 typeface="Verdana" panose="020B0604030504040204" pitchFamily="34" charset="0"/>
        <a:buChar char="‒"/>
        <a:defRPr sz="16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34920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 typeface="Verdana" panose="020B0604030504040204" pitchFamily="34" charset="0"/>
        <a:buChar char="‒"/>
        <a:defRPr sz="16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34920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 typeface="Verdana" panose="020B0604030504040204" pitchFamily="34" charset="0"/>
        <a:buChar char="‒"/>
        <a:defRPr sz="16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349200" algn="l" defTabSz="914400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 typeface="Verdana" panose="020B0604030504040204" pitchFamily="34" charset="0"/>
        <a:buChar char="‒"/>
        <a:defRPr sz="16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B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7972-B602-E541-BCDE-742680B68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1519" y="950277"/>
            <a:ext cx="6845573" cy="2010093"/>
          </a:xfrm>
        </p:spPr>
        <p:txBody>
          <a:bodyPr/>
          <a:lstStyle/>
          <a:p>
            <a:r>
              <a:rPr lang="en-US" dirty="0"/>
              <a:t>Scottish RSL pensions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13DC20-0559-984D-877B-EBC3E4FB2F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October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2C604-B130-0544-A1B2-383A4236D3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1519" y="3429000"/>
            <a:ext cx="3926205" cy="1119822"/>
          </a:xfrm>
        </p:spPr>
        <p:txBody>
          <a:bodyPr/>
          <a:lstStyle/>
          <a:p>
            <a:r>
              <a:rPr lang="en-US" dirty="0"/>
              <a:t>Scottish Housing Association Pension Scheme (SHAPS) valuation results</a:t>
            </a:r>
          </a:p>
        </p:txBody>
      </p:sp>
    </p:spTree>
    <p:extLst>
      <p:ext uri="{BB962C8B-B14F-4D97-AF65-F5344CB8AC3E}">
        <p14:creationId xmlns:p14="http://schemas.microsoft.com/office/powerpoint/2010/main" val="353548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86CCC-C22D-DF2B-BD17-08BC180DE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C144DB-5F9F-D6AE-601C-129799BEF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Broader option if also in LGPS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A8CC93-2FC4-9CCF-9C84-17C10C509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492EA11-CB93-3A7F-9696-F0B45CE36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471174"/>
              </p:ext>
            </p:extLst>
          </p:nvPr>
        </p:nvGraphicFramePr>
        <p:xfrm>
          <a:off x="722314" y="2097316"/>
          <a:ext cx="6167097" cy="360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5D75C19-DE02-302A-6152-E82575E39EDC}"/>
              </a:ext>
            </a:extLst>
          </p:cNvPr>
          <p:cNvSpPr/>
          <p:nvPr/>
        </p:nvSpPr>
        <p:spPr>
          <a:xfrm>
            <a:off x="1920501" y="2877805"/>
            <a:ext cx="382949" cy="28687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rgbClr val="1A191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D4B5FE-26BA-6EFC-BCD1-5EB8F7C6413C}"/>
              </a:ext>
            </a:extLst>
          </p:cNvPr>
          <p:cNvSpPr/>
          <p:nvPr/>
        </p:nvSpPr>
        <p:spPr>
          <a:xfrm>
            <a:off x="3685204" y="2581969"/>
            <a:ext cx="382950" cy="5827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rgbClr val="1A1918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20FE27-EE07-C305-3501-99A0B1BDEA1B}"/>
              </a:ext>
            </a:extLst>
          </p:cNvPr>
          <p:cNvSpPr/>
          <p:nvPr/>
        </p:nvSpPr>
        <p:spPr>
          <a:xfrm>
            <a:off x="5971116" y="3501365"/>
            <a:ext cx="366863" cy="55553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solidFill>
                <a:srgbClr val="1A191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FBB2D-AD20-50A6-2B0E-FFCE81DE2143}"/>
              </a:ext>
            </a:extLst>
          </p:cNvPr>
          <p:cNvSpPr txBox="1"/>
          <p:nvPr/>
        </p:nvSpPr>
        <p:spPr>
          <a:xfrm>
            <a:off x="571736" y="1646056"/>
            <a:ext cx="6268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Accessing an LGPS exit credit to pay the SHAPS deficit: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78CCD4-B834-8E7A-827C-681ADE53D404}"/>
              </a:ext>
            </a:extLst>
          </p:cNvPr>
          <p:cNvSpPr/>
          <p:nvPr/>
        </p:nvSpPr>
        <p:spPr>
          <a:xfrm>
            <a:off x="776378" y="5793914"/>
            <a:ext cx="10646898" cy="562885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Consider moving LGPS employees to SHAPS DC or SHAPS DB to access an LGPS exit credit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74D741-F2D3-AACE-A905-2752B010DACA}"/>
              </a:ext>
            </a:extLst>
          </p:cNvPr>
          <p:cNvCxnSpPr>
            <a:cxnSpLocks/>
          </p:cNvCxnSpPr>
          <p:nvPr/>
        </p:nvCxnSpPr>
        <p:spPr>
          <a:xfrm>
            <a:off x="6096000" y="3164675"/>
            <a:ext cx="74455" cy="53480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4E7ACA-AD6B-4EA8-F508-88D3F5688DE3}"/>
              </a:ext>
            </a:extLst>
          </p:cNvPr>
          <p:cNvSpPr txBox="1"/>
          <p:nvPr/>
        </p:nvSpPr>
        <p:spPr>
          <a:xfrm>
            <a:off x="5360755" y="2703010"/>
            <a:ext cx="1052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£2m LGPS surplus</a:t>
            </a:r>
            <a:endParaRPr lang="en-GB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733BE5C-F589-EBE6-A7AF-1EBD48BB5E80}"/>
              </a:ext>
            </a:extLst>
          </p:cNvPr>
          <p:cNvCxnSpPr>
            <a:cxnSpLocks/>
          </p:cNvCxnSpPr>
          <p:nvPr/>
        </p:nvCxnSpPr>
        <p:spPr>
          <a:xfrm>
            <a:off x="2075627" y="2659939"/>
            <a:ext cx="74455" cy="37549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A99120-27D0-E0DC-22D6-A441C248B470}"/>
              </a:ext>
            </a:extLst>
          </p:cNvPr>
          <p:cNvSpPr txBox="1"/>
          <p:nvPr/>
        </p:nvSpPr>
        <p:spPr>
          <a:xfrm>
            <a:off x="1270580" y="2174274"/>
            <a:ext cx="140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£0.8m SHAPS ongoing deficit</a:t>
            </a:r>
            <a:endParaRPr lang="en-GB" sz="12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B97AF7-6E1F-5A9E-FCEF-320DDBA6159D}"/>
              </a:ext>
            </a:extLst>
          </p:cNvPr>
          <p:cNvCxnSpPr>
            <a:cxnSpLocks/>
          </p:cNvCxnSpPr>
          <p:nvPr/>
        </p:nvCxnSpPr>
        <p:spPr>
          <a:xfrm flipH="1">
            <a:off x="3871585" y="2492849"/>
            <a:ext cx="5094" cy="25948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AFDA47D-96B0-7152-C1B9-A9770ACE84AF}"/>
              </a:ext>
            </a:extLst>
          </p:cNvPr>
          <p:cNvSpPr txBox="1"/>
          <p:nvPr/>
        </p:nvSpPr>
        <p:spPr>
          <a:xfrm>
            <a:off x="3041100" y="1983761"/>
            <a:ext cx="140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£2m SHAPS exit debt</a:t>
            </a:r>
            <a:endParaRPr lang="en-GB" sz="12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A753BC-6AAF-11E8-505F-AB0D96E63424}"/>
              </a:ext>
            </a:extLst>
          </p:cNvPr>
          <p:cNvSpPr txBox="1"/>
          <p:nvPr/>
        </p:nvSpPr>
        <p:spPr>
          <a:xfrm>
            <a:off x="6889411" y="1646056"/>
            <a:ext cx="4533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Replacement pension for LGPS employees: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185CFCE-EE04-C911-A347-84666A5658C2}"/>
              </a:ext>
            </a:extLst>
          </p:cNvPr>
          <p:cNvSpPr/>
          <p:nvPr/>
        </p:nvSpPr>
        <p:spPr>
          <a:xfrm>
            <a:off x="8016911" y="2229000"/>
            <a:ext cx="2254588" cy="7871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LGPS: 49ths CARE, 6%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ish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 employee contribution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A5768D7-5AF4-8AED-94DF-081B24A687C8}"/>
              </a:ext>
            </a:extLst>
          </p:cNvPr>
          <p:cNvSpPr/>
          <p:nvPr/>
        </p:nvSpPr>
        <p:spPr>
          <a:xfrm>
            <a:off x="7076859" y="3547891"/>
            <a:ext cx="1902962" cy="7871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SHAPS DC + salary sacrifice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0233AC0-A142-09B1-ECC2-4F2A867B5667}"/>
              </a:ext>
            </a:extLst>
          </p:cNvPr>
          <p:cNvSpPr/>
          <p:nvPr/>
        </p:nvSpPr>
        <p:spPr>
          <a:xfrm>
            <a:off x="9384010" y="3547891"/>
            <a:ext cx="1902962" cy="787186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SHAPS DB + 0% employee contribution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6EDCEC79-B354-A06A-85C6-E38DAE10B8A1}"/>
              </a:ext>
            </a:extLst>
          </p:cNvPr>
          <p:cNvSpPr/>
          <p:nvPr/>
        </p:nvSpPr>
        <p:spPr>
          <a:xfrm rot="2176520">
            <a:off x="8558935" y="3173491"/>
            <a:ext cx="192984" cy="26432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0A8B7900-0346-2578-654C-A7233B4B7272}"/>
              </a:ext>
            </a:extLst>
          </p:cNvPr>
          <p:cNvSpPr/>
          <p:nvPr/>
        </p:nvSpPr>
        <p:spPr>
          <a:xfrm rot="19343354">
            <a:off x="9700201" y="3162864"/>
            <a:ext cx="192984" cy="26432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B9D3F5-FACF-188C-B52D-20212EDD4F39}"/>
              </a:ext>
            </a:extLst>
          </p:cNvPr>
          <p:cNvCxnSpPr>
            <a:cxnSpLocks/>
          </p:cNvCxnSpPr>
          <p:nvPr/>
        </p:nvCxnSpPr>
        <p:spPr>
          <a:xfrm flipV="1">
            <a:off x="10623792" y="4424357"/>
            <a:ext cx="0" cy="37100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F853D2C-7D83-725C-02D4-22D6F29D3209}"/>
              </a:ext>
            </a:extLst>
          </p:cNvPr>
          <p:cNvSpPr txBox="1"/>
          <p:nvPr/>
        </p:nvSpPr>
        <p:spPr>
          <a:xfrm>
            <a:off x="7093137" y="4828239"/>
            <a:ext cx="43765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Moving employees from LGPS to SHAPS CARE 60ths with 0% employee contribution is broadly cost and benefit neutral for employees</a:t>
            </a:r>
            <a:endParaRPr lang="en-GB" sz="14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3FFCD1-8417-886E-7C17-77398C17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Consultation / contractual issues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976A22-4783-2AC4-433B-E57DE15992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4F9F34-3BF4-C258-A99E-2C56DDF4491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572994" y="1648882"/>
            <a:ext cx="4415425" cy="42576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sz="1400" dirty="0"/>
              <a:t>Any Employer with more than 50 employees will be required to carry out a consultation if it intends to make any of the ‘Listed Changes’.</a:t>
            </a:r>
          </a:p>
          <a:p>
            <a:r>
              <a:rPr lang="en-GB" sz="1400" dirty="0"/>
              <a:t>Any proposal to cease accrual in the DB Section of the Scheme or change future service contributions would trigger the Consultation requirement.</a:t>
            </a:r>
          </a:p>
          <a:p>
            <a:r>
              <a:rPr lang="en-GB" sz="1400" dirty="0"/>
              <a:t>The Consultation must last 60 days and all affected members (active and prospective members) must be consulted.</a:t>
            </a:r>
          </a:p>
          <a:p>
            <a:r>
              <a:rPr lang="en-GB" sz="1400" dirty="0"/>
              <a:t>Where members are represented by for example a trade union or specifically appointed consultation representatives, the representative(s) must also be consulted.</a:t>
            </a:r>
          </a:p>
          <a:p>
            <a:r>
              <a:rPr lang="en-GB" sz="1400" dirty="0"/>
              <a:t>Failure to consult = fine of up to £50,000.</a:t>
            </a:r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0F2C5CA3-F897-DF04-047E-105EA19A58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309" y="1381771"/>
            <a:ext cx="1952440" cy="127549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D57FEB-AE1C-0B75-A053-8F338BAE9D98}"/>
              </a:ext>
            </a:extLst>
          </p:cNvPr>
          <p:cNvSpPr/>
          <p:nvPr/>
        </p:nvSpPr>
        <p:spPr>
          <a:xfrm>
            <a:off x="579992" y="1444596"/>
            <a:ext cx="2883796" cy="4930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Listed Changes:</a:t>
            </a:r>
          </a:p>
          <a:p>
            <a:pPr algn="ctr"/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300" dirty="0"/>
              <a:t>Increasing the normal pension age specified in the scheme rules.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300" dirty="0"/>
              <a:t>Closing a scheme to new members.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300" dirty="0"/>
              <a:t>Stopping further benefit accrual by existing members.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300" dirty="0"/>
              <a:t>Stopping the employer's liability to make further contributions to a scheme.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300" dirty="0"/>
              <a:t>Requiring member contributions, where these were not previously required.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300" dirty="0"/>
              <a:t>Increasing the level of member contributions.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300" dirty="0"/>
              <a:t>Changing the rate at which pensions in payment are increased, or the rate at which deferred pensions or other benefits are revalued. </a:t>
            </a:r>
            <a:endParaRPr lang="en-GB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C0C04E-7681-CDAC-6154-3F03BA6A4344}"/>
              </a:ext>
            </a:extLst>
          </p:cNvPr>
          <p:cNvSpPr txBox="1"/>
          <p:nvPr/>
        </p:nvSpPr>
        <p:spPr>
          <a:xfrm>
            <a:off x="3718267" y="1718010"/>
            <a:ext cx="4124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Consultation Requirement: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FA6CAB-283F-C71B-8B62-5EB6EBFABC48}"/>
              </a:ext>
            </a:extLst>
          </p:cNvPr>
          <p:cNvSpPr txBox="1"/>
          <p:nvPr/>
        </p:nvSpPr>
        <p:spPr>
          <a:xfrm>
            <a:off x="7899663" y="2625321"/>
            <a:ext cx="4124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Contract considerations: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71C5B1D6-956B-8948-C41F-AADB50E9DC51}"/>
              </a:ext>
            </a:extLst>
          </p:cNvPr>
          <p:cNvSpPr txBox="1">
            <a:spLocks/>
          </p:cNvSpPr>
          <p:nvPr/>
        </p:nvSpPr>
        <p:spPr>
          <a:xfrm>
            <a:off x="7899663" y="3241621"/>
            <a:ext cx="3210876" cy="31340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anose="020B0604030504040204" pitchFamily="34" charset="0"/>
              <a:buNone/>
            </a:pP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F8314863-2D9F-20F2-B214-A0EAF0DD9933}"/>
              </a:ext>
            </a:extLst>
          </p:cNvPr>
          <p:cNvSpPr txBox="1">
            <a:spLocks/>
          </p:cNvSpPr>
          <p:nvPr/>
        </p:nvSpPr>
        <p:spPr>
          <a:xfrm>
            <a:off x="7790457" y="2598561"/>
            <a:ext cx="4124727" cy="41220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Verdana" panose="020B0604030504040204" pitchFamily="34" charset="0"/>
              <a:buNone/>
            </a:pPr>
            <a:endParaRPr lang="en-GB" dirty="0"/>
          </a:p>
          <a:p>
            <a:r>
              <a:rPr lang="en-GB" sz="1400" dirty="0"/>
              <a:t>If employment contracts need to be varied to effect the change or as a consequence of any change – it will be necessary to carry out a consultation under employment law.</a:t>
            </a:r>
          </a:p>
          <a:p>
            <a:r>
              <a:rPr lang="en-GB" sz="1400" dirty="0"/>
              <a:t>Defective consultation process – breach of employer’s contractual duty of good faith?</a:t>
            </a:r>
          </a:p>
          <a:p>
            <a:r>
              <a:rPr lang="en-GB" sz="1400" dirty="0"/>
              <a:t>Fire &amp; re-hire? Could potentially be used in cessation of accrual situations – employee is dismissed and re-hired on an updated contract providing no entitlement to DB Membership – usually a last </a:t>
            </a:r>
            <a:r>
              <a:rPr lang="en-GB" sz="1400"/>
              <a:t>resort. </a:t>
            </a:r>
            <a:r>
              <a:rPr lang="en-GB" sz="1400" dirty="0"/>
              <a:t>Pending changes from October 2026 via Employment Rights Bill?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8668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5A3AAF-07E6-E1C2-F6E0-EB915CDD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timescales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C6D1BD-111A-E1DB-6D20-A17C98AA78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5E9FD-DFCF-ACD6-7D9D-D70588615301}"/>
              </a:ext>
            </a:extLst>
          </p:cNvPr>
          <p:cNvSpPr txBox="1"/>
          <p:nvPr/>
        </p:nvSpPr>
        <p:spPr>
          <a:xfrm>
            <a:off x="6812630" y="5962257"/>
            <a:ext cx="4948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 SHAPS DB contribution levels commence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414A46-C3CB-53D0-1EA9-233BACDB3500}"/>
              </a:ext>
            </a:extLst>
          </p:cNvPr>
          <p:cNvCxnSpPr>
            <a:cxnSpLocks/>
          </p:cNvCxnSpPr>
          <p:nvPr/>
        </p:nvCxnSpPr>
        <p:spPr>
          <a:xfrm flipV="1">
            <a:off x="11514443" y="5745768"/>
            <a:ext cx="1" cy="243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B1B8982-2790-B85C-BE75-5FD207481723}"/>
              </a:ext>
            </a:extLst>
          </p:cNvPr>
          <p:cNvSpPr/>
          <p:nvPr/>
        </p:nvSpPr>
        <p:spPr>
          <a:xfrm>
            <a:off x="2295231" y="2602532"/>
            <a:ext cx="1003781" cy="94133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Draft comms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7494351-D842-3D26-3FC0-5B92CC80CFB7}"/>
              </a:ext>
            </a:extLst>
          </p:cNvPr>
          <p:cNvSpPr txBox="1"/>
          <p:nvPr/>
        </p:nvSpPr>
        <p:spPr>
          <a:xfrm>
            <a:off x="767816" y="3756159"/>
            <a:ext cx="7336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Accessing an LGPS exit credit: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0A791-D3AB-4815-5A72-513221AB27FF}"/>
              </a:ext>
            </a:extLst>
          </p:cNvPr>
          <p:cNvSpPr txBox="1"/>
          <p:nvPr/>
        </p:nvSpPr>
        <p:spPr>
          <a:xfrm>
            <a:off x="767817" y="1618632"/>
            <a:ext cx="7856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Close SHAPS DB to future accrual or change future service contributions: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162FC19-F4CC-5D2F-5BC4-0FD02E18F14F}"/>
              </a:ext>
            </a:extLst>
          </p:cNvPr>
          <p:cNvSpPr/>
          <p:nvPr/>
        </p:nvSpPr>
        <p:spPr>
          <a:xfrm>
            <a:off x="1148332" y="2602532"/>
            <a:ext cx="1074915" cy="92917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Determine pension level / splits</a:t>
            </a:r>
          </a:p>
        </p:txBody>
      </p:sp>
      <p:sp>
        <p:nvSpPr>
          <p:cNvPr id="46" name="Rectangle 45" descr="asdasd">
            <a:extLst>
              <a:ext uri="{FF2B5EF4-FFF2-40B4-BE49-F238E27FC236}">
                <a16:creationId xmlns:a16="http://schemas.microsoft.com/office/drawing/2014/main" id="{A86BA207-CD17-196E-73BC-14C6EA668A15}"/>
              </a:ext>
            </a:extLst>
          </p:cNvPr>
          <p:cNvSpPr/>
          <p:nvPr/>
        </p:nvSpPr>
        <p:spPr>
          <a:xfrm>
            <a:off x="767817" y="5373613"/>
            <a:ext cx="1786918" cy="3716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Oct 2025</a:t>
            </a:r>
          </a:p>
        </p:txBody>
      </p:sp>
      <p:sp>
        <p:nvSpPr>
          <p:cNvPr id="47" name="Rectangle 46" descr="asdasd">
            <a:extLst>
              <a:ext uri="{FF2B5EF4-FFF2-40B4-BE49-F238E27FC236}">
                <a16:creationId xmlns:a16="http://schemas.microsoft.com/office/drawing/2014/main" id="{34E30F97-9F73-CA22-E010-F0AE500B8F3D}"/>
              </a:ext>
            </a:extLst>
          </p:cNvPr>
          <p:cNvSpPr/>
          <p:nvPr/>
        </p:nvSpPr>
        <p:spPr>
          <a:xfrm>
            <a:off x="2562628" y="5373613"/>
            <a:ext cx="1786918" cy="3716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Nov 2025</a:t>
            </a:r>
          </a:p>
        </p:txBody>
      </p:sp>
      <p:sp>
        <p:nvSpPr>
          <p:cNvPr id="49" name="Rectangle 48" descr="asdasd">
            <a:extLst>
              <a:ext uri="{FF2B5EF4-FFF2-40B4-BE49-F238E27FC236}">
                <a16:creationId xmlns:a16="http://schemas.microsoft.com/office/drawing/2014/main" id="{5AC802CD-D342-2901-D804-44D40508FB39}"/>
              </a:ext>
            </a:extLst>
          </p:cNvPr>
          <p:cNvSpPr/>
          <p:nvPr/>
        </p:nvSpPr>
        <p:spPr>
          <a:xfrm>
            <a:off x="4362893" y="5373613"/>
            <a:ext cx="1786918" cy="3716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Dec 2025</a:t>
            </a:r>
          </a:p>
        </p:txBody>
      </p:sp>
      <p:sp>
        <p:nvSpPr>
          <p:cNvPr id="50" name="Rectangle 49" descr="asdasd">
            <a:extLst>
              <a:ext uri="{FF2B5EF4-FFF2-40B4-BE49-F238E27FC236}">
                <a16:creationId xmlns:a16="http://schemas.microsoft.com/office/drawing/2014/main" id="{8EBAE544-A6EA-00D3-46F0-AE384F013D57}"/>
              </a:ext>
            </a:extLst>
          </p:cNvPr>
          <p:cNvSpPr/>
          <p:nvPr/>
        </p:nvSpPr>
        <p:spPr>
          <a:xfrm>
            <a:off x="6164684" y="5373613"/>
            <a:ext cx="1786918" cy="3716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Jan 2026</a:t>
            </a:r>
          </a:p>
        </p:txBody>
      </p:sp>
      <p:sp>
        <p:nvSpPr>
          <p:cNvPr id="51" name="Rectangle 50" descr="asdasd">
            <a:extLst>
              <a:ext uri="{FF2B5EF4-FFF2-40B4-BE49-F238E27FC236}">
                <a16:creationId xmlns:a16="http://schemas.microsoft.com/office/drawing/2014/main" id="{A8C4070E-6292-0DAB-9ABF-920A8E741959}"/>
              </a:ext>
            </a:extLst>
          </p:cNvPr>
          <p:cNvSpPr/>
          <p:nvPr/>
        </p:nvSpPr>
        <p:spPr>
          <a:xfrm>
            <a:off x="7925734" y="5374135"/>
            <a:ext cx="1786918" cy="3716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Feb 2026</a:t>
            </a:r>
          </a:p>
        </p:txBody>
      </p:sp>
      <p:sp>
        <p:nvSpPr>
          <p:cNvPr id="52" name="Rectangle 51" descr="asdasd">
            <a:extLst>
              <a:ext uri="{FF2B5EF4-FFF2-40B4-BE49-F238E27FC236}">
                <a16:creationId xmlns:a16="http://schemas.microsoft.com/office/drawing/2014/main" id="{B04642F0-FD99-2C7E-2738-F16DDA074D09}"/>
              </a:ext>
            </a:extLst>
          </p:cNvPr>
          <p:cNvSpPr/>
          <p:nvPr/>
        </p:nvSpPr>
        <p:spPr>
          <a:xfrm>
            <a:off x="9727525" y="5374135"/>
            <a:ext cx="1786918" cy="37163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Mar 2026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B3D9E85-9F4E-F82F-A782-92038EF7274C}"/>
              </a:ext>
            </a:extLst>
          </p:cNvPr>
          <p:cNvSpPr/>
          <p:nvPr/>
        </p:nvSpPr>
        <p:spPr>
          <a:xfrm>
            <a:off x="3370996" y="2590374"/>
            <a:ext cx="3334604" cy="94133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Run employee consultation.  Start by issuing letter &amp; FAQ.  Follow shortly after with presentation.  Possibly provide access to IFA.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B989F76-F61F-09F6-831B-2C14C49A1876}"/>
              </a:ext>
            </a:extLst>
          </p:cNvPr>
          <p:cNvSpPr/>
          <p:nvPr/>
        </p:nvSpPr>
        <p:spPr>
          <a:xfrm>
            <a:off x="6804211" y="2590373"/>
            <a:ext cx="1031876" cy="94133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Make final decisions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59B2BABD-08B6-2F3C-DC85-FA9CCD43F067}"/>
              </a:ext>
            </a:extLst>
          </p:cNvPr>
          <p:cNvSpPr/>
          <p:nvPr/>
        </p:nvSpPr>
        <p:spPr>
          <a:xfrm>
            <a:off x="7925734" y="2590372"/>
            <a:ext cx="1505137" cy="94133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Confirmatory comms and implementation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16485E0-DBE5-C5E7-15E3-DC8DFCC07EBD}"/>
              </a:ext>
            </a:extLst>
          </p:cNvPr>
          <p:cNvSpPr/>
          <p:nvPr/>
        </p:nvSpPr>
        <p:spPr>
          <a:xfrm>
            <a:off x="3495770" y="4128871"/>
            <a:ext cx="901266" cy="943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Draft comms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82CB6C1-0C6C-6A1F-03C1-6EB4B91D30FB}"/>
              </a:ext>
            </a:extLst>
          </p:cNvPr>
          <p:cNvSpPr/>
          <p:nvPr/>
        </p:nvSpPr>
        <p:spPr>
          <a:xfrm>
            <a:off x="2512209" y="4142156"/>
            <a:ext cx="858788" cy="943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Engage with fund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5C54816-E1E1-4608-A92B-3EC3B869DDD8}"/>
              </a:ext>
            </a:extLst>
          </p:cNvPr>
          <p:cNvSpPr/>
          <p:nvPr/>
        </p:nvSpPr>
        <p:spPr>
          <a:xfrm>
            <a:off x="1148331" y="4128854"/>
            <a:ext cx="1275891" cy="94314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Feasibility assessment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AAFE4-08EA-0167-D2E4-3B00357DF774}"/>
              </a:ext>
            </a:extLst>
          </p:cNvPr>
          <p:cNvSpPr txBox="1"/>
          <p:nvPr/>
        </p:nvSpPr>
        <p:spPr>
          <a:xfrm>
            <a:off x="6546247" y="2004854"/>
            <a:ext cx="4948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Deadline for informing TPT of future service splits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BB1FC5-55B4-402A-9108-FDE70D727D9E}"/>
              </a:ext>
            </a:extLst>
          </p:cNvPr>
          <p:cNvCxnSpPr>
            <a:cxnSpLocks/>
          </p:cNvCxnSpPr>
          <p:nvPr/>
        </p:nvCxnSpPr>
        <p:spPr>
          <a:xfrm>
            <a:off x="7836087" y="2277035"/>
            <a:ext cx="0" cy="20483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D29ED4E-81F2-DAF2-7CA7-166B383694DE}"/>
              </a:ext>
            </a:extLst>
          </p:cNvPr>
          <p:cNvSpPr/>
          <p:nvPr/>
        </p:nvSpPr>
        <p:spPr>
          <a:xfrm>
            <a:off x="4501483" y="4133159"/>
            <a:ext cx="2885435" cy="94133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Run employee consultation.  Start by issuing letter &amp; FAQ.  Follow shortly after with presentation.  Possibly provide access to IFA.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898F65A-1621-01F0-4C8D-7892BD35F5D6}"/>
              </a:ext>
            </a:extLst>
          </p:cNvPr>
          <p:cNvSpPr/>
          <p:nvPr/>
        </p:nvSpPr>
        <p:spPr>
          <a:xfrm>
            <a:off x="7491365" y="4133160"/>
            <a:ext cx="1031876" cy="94133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Make final decisions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71411A-449A-356B-7BF4-0D098A3C8338}"/>
              </a:ext>
            </a:extLst>
          </p:cNvPr>
          <p:cNvSpPr/>
          <p:nvPr/>
        </p:nvSpPr>
        <p:spPr>
          <a:xfrm>
            <a:off x="8612888" y="4133159"/>
            <a:ext cx="1505137" cy="94133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Confirmatory comms and implementation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CBF2AF5-720B-B4E7-3848-8D894E92B0AD}"/>
              </a:ext>
            </a:extLst>
          </p:cNvPr>
          <p:cNvSpPr/>
          <p:nvPr/>
        </p:nvSpPr>
        <p:spPr>
          <a:xfrm>
            <a:off x="10207672" y="4128854"/>
            <a:ext cx="1031877" cy="94133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Payment of exit credit</a:t>
            </a:r>
          </a:p>
        </p:txBody>
      </p:sp>
    </p:spTree>
    <p:extLst>
      <p:ext uri="{BB962C8B-B14F-4D97-AF65-F5344CB8AC3E}">
        <p14:creationId xmlns:p14="http://schemas.microsoft.com/office/powerpoint/2010/main" val="2429899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76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70737D4-6A07-4F4C-85D5-EDCCB76DC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5"/>
          <a:stretch/>
        </p:blipFill>
        <p:spPr>
          <a:xfrm>
            <a:off x="4464189" y="1993399"/>
            <a:ext cx="1621342" cy="1960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0B2073-5E09-4327-BC53-E196A0CA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7E3A9-9285-492E-88CA-0FC075DD19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4427187-388D-4288-917C-2600BE3B69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7436" y="1995314"/>
          <a:ext cx="3672000" cy="196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00">
                  <a:extLst>
                    <a:ext uri="{9D8B030D-6E8A-4147-A177-3AD203B41FA5}">
                      <a16:colId xmlns:a16="http://schemas.microsoft.com/office/drawing/2014/main" val="23197280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Alistair Russell-Smith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7363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Head of Charity / Not-for-Profit Practice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7F5C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77465"/>
                  </a:ext>
                </a:extLst>
              </a:tr>
              <a:tr h="1060085"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alistair_russell</a:t>
                      </a: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-smith@</a:t>
                      </a:r>
                      <a:b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spenceandpartners.co.uk</a:t>
                      </a:r>
                    </a:p>
                    <a:p>
                      <a:endParaRPr lang="en-GB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020 3837 2960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7F5C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47690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EA86A85-FEC9-415B-A063-D86091435F33}"/>
              </a:ext>
            </a:extLst>
          </p:cNvPr>
          <p:cNvSpPr/>
          <p:nvPr/>
        </p:nvSpPr>
        <p:spPr>
          <a:xfrm>
            <a:off x="4474658" y="1993399"/>
            <a:ext cx="1621342" cy="1962000"/>
          </a:xfrm>
          <a:prstGeom prst="rect">
            <a:avLst/>
          </a:prstGeom>
          <a:solidFill>
            <a:srgbClr val="8F7F5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66B04-431D-FBF3-46D7-0202BC6499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4978" r="19564" b="41408"/>
          <a:stretch/>
        </p:blipFill>
        <p:spPr>
          <a:xfrm>
            <a:off x="4517259" y="4171476"/>
            <a:ext cx="1621342" cy="196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B05CE1-129C-B3BE-949E-390A6851FF69}"/>
              </a:ext>
            </a:extLst>
          </p:cNvPr>
          <p:cNvSpPr/>
          <p:nvPr/>
        </p:nvSpPr>
        <p:spPr>
          <a:xfrm>
            <a:off x="4474658" y="4171476"/>
            <a:ext cx="1621342" cy="1962000"/>
          </a:xfrm>
          <a:prstGeom prst="rect">
            <a:avLst/>
          </a:prstGeom>
          <a:solidFill>
            <a:srgbClr val="8F7F5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2482BAE-AC02-69A7-E96D-92422C964D88}"/>
              </a:ext>
            </a:extLst>
          </p:cNvPr>
          <p:cNvGraphicFramePr>
            <a:graphicFrameLocks/>
          </p:cNvGraphicFramePr>
          <p:nvPr/>
        </p:nvGraphicFramePr>
        <p:xfrm>
          <a:off x="707435" y="4164339"/>
          <a:ext cx="3671999" cy="1967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999">
                  <a:extLst>
                    <a:ext uri="{9D8B030D-6E8A-4147-A177-3AD203B41FA5}">
                      <a16:colId xmlns:a16="http://schemas.microsoft.com/office/drawing/2014/main" val="23197280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Sean Campbell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7363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Charity / Not-for-Profit Consultant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7F5C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77465"/>
                  </a:ext>
                </a:extLst>
              </a:tr>
              <a:tr h="1067223">
                <a:tc>
                  <a:txBody>
                    <a:bodyPr/>
                    <a:lstStyle/>
                    <a:p>
                      <a:r>
                        <a:rPr lang="en-GB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sean_campbell</a:t>
                      </a: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@</a:t>
                      </a:r>
                      <a:b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spenceandpartners.co.uk</a:t>
                      </a:r>
                    </a:p>
                    <a:p>
                      <a:endParaRPr lang="en-GB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0141 249 0959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7F5C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47690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596590BE-235B-35C9-8A91-03ED13330F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123596"/>
              </p:ext>
            </p:extLst>
          </p:nvPr>
        </p:nvGraphicFramePr>
        <p:xfrm>
          <a:off x="6248400" y="1995314"/>
          <a:ext cx="3672000" cy="196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00">
                  <a:extLst>
                    <a:ext uri="{9D8B030D-6E8A-4147-A177-3AD203B41FA5}">
                      <a16:colId xmlns:a16="http://schemas.microsoft.com/office/drawing/2014/main" val="23197280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James Keith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7363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Pensions Partner and Morton Fraser MacRoberts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7F5C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977465"/>
                  </a:ext>
                </a:extLst>
              </a:tr>
              <a:tr h="1060085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James.keith@mfmac.com</a:t>
                      </a:r>
                    </a:p>
                    <a:p>
                      <a:endParaRPr lang="en-GB" sz="1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0141 303 1329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7F5C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4769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187A77B-0D3A-586F-3DAB-4FD22672BC3A}"/>
              </a:ext>
            </a:extLst>
          </p:cNvPr>
          <p:cNvSpPr/>
          <p:nvPr/>
        </p:nvSpPr>
        <p:spPr>
          <a:xfrm>
            <a:off x="10015622" y="1993399"/>
            <a:ext cx="1621342" cy="1962000"/>
          </a:xfrm>
          <a:prstGeom prst="rect">
            <a:avLst/>
          </a:prstGeom>
          <a:solidFill>
            <a:srgbClr val="8F7F5C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erson in a suit&#10;&#10;AI-generated content may be incorrect.">
            <a:extLst>
              <a:ext uri="{FF2B5EF4-FFF2-40B4-BE49-F238E27FC236}">
                <a16:creationId xmlns:a16="http://schemas.microsoft.com/office/drawing/2014/main" id="{F98BA166-48D0-B655-78C2-D553BD700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r="7870" b="38768"/>
          <a:stretch>
            <a:fillRect/>
          </a:stretch>
        </p:blipFill>
        <p:spPr>
          <a:xfrm>
            <a:off x="10025102" y="1995315"/>
            <a:ext cx="1604882" cy="195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0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9C478B-5783-9774-EF68-134224DAA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F60181-3992-5004-760D-F4E610B92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1A729C-D8F5-CD1F-9182-9EE13497D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0238" indent="-633413">
              <a:buFont typeface="+mj-lt"/>
              <a:buAutoNum type="arabicPeriod"/>
            </a:pPr>
            <a:r>
              <a:rPr lang="en-GB" sz="2600" dirty="0"/>
              <a:t>Pension provision in the sector</a:t>
            </a:r>
          </a:p>
          <a:p>
            <a:pPr marL="630238" indent="-633413">
              <a:buFont typeface="+mj-lt"/>
              <a:buAutoNum type="arabicPeriod"/>
            </a:pPr>
            <a:r>
              <a:rPr lang="en-GB" sz="2600" dirty="0"/>
              <a:t>SHAPS valuation results</a:t>
            </a:r>
          </a:p>
          <a:p>
            <a:pPr marL="630238" indent="-633413">
              <a:buFont typeface="+mj-lt"/>
              <a:buAutoNum type="arabicPeriod"/>
            </a:pPr>
            <a:r>
              <a:rPr lang="en-GB" sz="2600" dirty="0"/>
              <a:t>Deficit Recovery Contributions and Expenses</a:t>
            </a:r>
          </a:p>
          <a:p>
            <a:pPr marL="630238" indent="-633413">
              <a:buFont typeface="+mj-lt"/>
              <a:buAutoNum type="arabicPeriod"/>
            </a:pPr>
            <a:r>
              <a:rPr lang="en-GB" sz="2600" dirty="0"/>
              <a:t>Future accrual</a:t>
            </a:r>
          </a:p>
          <a:p>
            <a:pPr marL="630238" indent="-633413">
              <a:buFont typeface="+mj-lt"/>
              <a:buAutoNum type="arabicPeriod"/>
            </a:pPr>
            <a:r>
              <a:rPr lang="en-GB" sz="2600" dirty="0"/>
              <a:t>Broader option if also in LGPS</a:t>
            </a:r>
          </a:p>
          <a:p>
            <a:pPr marL="630238" indent="-633413">
              <a:buFont typeface="+mj-lt"/>
              <a:buAutoNum type="arabicPeriod"/>
            </a:pPr>
            <a:r>
              <a:rPr lang="en-GB" sz="2600" dirty="0"/>
              <a:t>Consultation and contractual considerations</a:t>
            </a:r>
          </a:p>
          <a:p>
            <a:pPr marL="630238" indent="-633413">
              <a:buFont typeface="+mj-lt"/>
              <a:buAutoNum type="arabicPeriod"/>
            </a:pPr>
            <a:r>
              <a:rPr lang="en-GB" sz="2600" dirty="0"/>
              <a:t>Implementation timescales</a:t>
            </a:r>
          </a:p>
        </p:txBody>
      </p:sp>
    </p:spTree>
    <p:extLst>
      <p:ext uri="{BB962C8B-B14F-4D97-AF65-F5344CB8AC3E}">
        <p14:creationId xmlns:p14="http://schemas.microsoft.com/office/powerpoint/2010/main" val="218634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8DE531-3588-A791-A94A-E01FE004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Pension provision in the sector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2C460-2DDD-53A0-2C22-5DFE41DEB5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56AAB0-C591-0508-480E-2316D7EFE42C}"/>
              </a:ext>
            </a:extLst>
          </p:cNvPr>
          <p:cNvSpPr/>
          <p:nvPr/>
        </p:nvSpPr>
        <p:spPr>
          <a:xfrm>
            <a:off x="1130785" y="2660587"/>
            <a:ext cx="2254589" cy="183989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Local Government Pension Scheme (LGPS), e.g. Strathclyde, Lothian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EFD671-C6ED-1481-412E-159F7A31FFF8}"/>
              </a:ext>
            </a:extLst>
          </p:cNvPr>
          <p:cNvSpPr/>
          <p:nvPr/>
        </p:nvSpPr>
        <p:spPr>
          <a:xfrm>
            <a:off x="3744011" y="3645952"/>
            <a:ext cx="2254588" cy="8516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DB sections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A179A96-F7C7-306B-C20A-F6A40B2802C8}"/>
              </a:ext>
            </a:extLst>
          </p:cNvPr>
          <p:cNvSpPr/>
          <p:nvPr/>
        </p:nvSpPr>
        <p:spPr>
          <a:xfrm>
            <a:off x="6095294" y="3645952"/>
            <a:ext cx="2254588" cy="85165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DC section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07DB03-F04C-3627-6C50-2638C109DCB5}"/>
              </a:ext>
            </a:extLst>
          </p:cNvPr>
          <p:cNvSpPr/>
          <p:nvPr/>
        </p:nvSpPr>
        <p:spPr>
          <a:xfrm>
            <a:off x="3744012" y="2660587"/>
            <a:ext cx="4605870" cy="90627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Scottish Housing Association Pension Scheme (SHAPS)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7364EA6-8DC9-EF07-16B6-C408BF724573}"/>
              </a:ext>
            </a:extLst>
          </p:cNvPr>
          <p:cNvSpPr/>
          <p:nvPr/>
        </p:nvSpPr>
        <p:spPr>
          <a:xfrm>
            <a:off x="8708520" y="2660587"/>
            <a:ext cx="2254588" cy="183989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Commercial DC providers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F6893B7-28A7-9F44-DB63-39CC259CB797}"/>
              </a:ext>
            </a:extLst>
          </p:cNvPr>
          <p:cNvSpPr/>
          <p:nvPr/>
        </p:nvSpPr>
        <p:spPr>
          <a:xfrm rot="16200000">
            <a:off x="3400068" y="-56575"/>
            <a:ext cx="164647" cy="4703213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C06D1F-5D6A-FE39-C9CC-CDE58419FA75}"/>
              </a:ext>
            </a:extLst>
          </p:cNvPr>
          <p:cNvSpPr txBox="1"/>
          <p:nvPr/>
        </p:nvSpPr>
        <p:spPr>
          <a:xfrm>
            <a:off x="1448840" y="1784301"/>
            <a:ext cx="414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Defined Benefit (DB) provision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36AF338-6E08-DD3F-AFF1-B011A89677B6}"/>
              </a:ext>
            </a:extLst>
          </p:cNvPr>
          <p:cNvSpPr/>
          <p:nvPr/>
        </p:nvSpPr>
        <p:spPr>
          <a:xfrm rot="16200000">
            <a:off x="8494612" y="-91412"/>
            <a:ext cx="164647" cy="4772343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814B3A-916A-6A3C-5AE7-9D4AFE13382A}"/>
              </a:ext>
            </a:extLst>
          </p:cNvPr>
          <p:cNvSpPr txBox="1"/>
          <p:nvPr/>
        </p:nvSpPr>
        <p:spPr>
          <a:xfrm>
            <a:off x="6190764" y="1784301"/>
            <a:ext cx="491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Defined Contribution (DC) provision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DC3825A0-4038-0CE9-FE77-720DE0DDD4DA}"/>
              </a:ext>
            </a:extLst>
          </p:cNvPr>
          <p:cNvSpPr/>
          <p:nvPr/>
        </p:nvSpPr>
        <p:spPr>
          <a:xfrm rot="5400000">
            <a:off x="3479510" y="2476988"/>
            <a:ext cx="164650" cy="4772343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29D428-6906-3C64-DADA-5209F0202E51}"/>
              </a:ext>
            </a:extLst>
          </p:cNvPr>
          <p:cNvSpPr txBox="1"/>
          <p:nvPr/>
        </p:nvSpPr>
        <p:spPr>
          <a:xfrm>
            <a:off x="1654296" y="4988566"/>
            <a:ext cx="3825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Typically closed groups of employees still accruing DB (e.g. those employed at original stock transfer date)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ABFBD6A6-AAA8-0450-4CAF-6EC81979F245}"/>
              </a:ext>
            </a:extLst>
          </p:cNvPr>
          <p:cNvSpPr/>
          <p:nvPr/>
        </p:nvSpPr>
        <p:spPr>
          <a:xfrm rot="5400000">
            <a:off x="8426084" y="2478424"/>
            <a:ext cx="167523" cy="4772342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C8F01B-EFC0-D719-B663-BA247D4E2C69}"/>
              </a:ext>
            </a:extLst>
          </p:cNvPr>
          <p:cNvSpPr txBox="1"/>
          <p:nvPr/>
        </p:nvSpPr>
        <p:spPr>
          <a:xfrm>
            <a:off x="6756788" y="4988566"/>
            <a:ext cx="3341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DC the typical pension arrangement for recent and new hires</a:t>
            </a:r>
          </a:p>
        </p:txBody>
      </p:sp>
    </p:spTree>
    <p:extLst>
      <p:ext uri="{BB962C8B-B14F-4D97-AF65-F5344CB8AC3E}">
        <p14:creationId xmlns:p14="http://schemas.microsoft.com/office/powerpoint/2010/main" val="285100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90C77-C8E1-4984-9A3B-4420D3569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Sector benchmarking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31C71-BA85-A526-7543-38CCCA6D69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EA25E-0D06-984C-5775-BDBBB77D4AD1}"/>
              </a:ext>
            </a:extLst>
          </p:cNvPr>
          <p:cNvSpPr txBox="1"/>
          <p:nvPr/>
        </p:nvSpPr>
        <p:spPr>
          <a:xfrm>
            <a:off x="571736" y="1646056"/>
            <a:ext cx="668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Benchmarking data from Scottish Housing Regulator (FY24):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3F349-239B-76F9-6AAF-5FE980523FC4}"/>
              </a:ext>
            </a:extLst>
          </p:cNvPr>
          <p:cNvSpPr txBox="1"/>
          <p:nvPr/>
        </p:nvSpPr>
        <p:spPr>
          <a:xfrm>
            <a:off x="7391982" y="1635460"/>
            <a:ext cx="4077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Spence experience on DC: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354C248-01DB-0194-904B-71FE8618A8C4}"/>
              </a:ext>
            </a:extLst>
          </p:cNvPr>
          <p:cNvSpPr txBox="1">
            <a:spLocks/>
          </p:cNvSpPr>
          <p:nvPr/>
        </p:nvSpPr>
        <p:spPr>
          <a:xfrm>
            <a:off x="7496684" y="2130398"/>
            <a:ext cx="3973114" cy="3307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DC employer contributions in the sector typically 5% - 10%.</a:t>
            </a:r>
          </a:p>
          <a:p>
            <a:r>
              <a:rPr lang="en-GB" sz="1400" dirty="0"/>
              <a:t>Most generous employer DC contribution we have seen is 12%.</a:t>
            </a:r>
          </a:p>
          <a:p>
            <a:r>
              <a:rPr lang="en-GB" sz="1400" dirty="0"/>
              <a:t>Fairly common design is 2x matching where the employee pays 5% to get 10% from the employer.  </a:t>
            </a:r>
          </a:p>
          <a:p>
            <a:r>
              <a:rPr lang="en-GB" sz="1400" dirty="0"/>
              <a:t>Others have a 1x or 1.5x employer match.</a:t>
            </a:r>
          </a:p>
          <a:p>
            <a:r>
              <a:rPr lang="en-GB" sz="1400" dirty="0"/>
              <a:t>Sometimes former SHAPS DB employees have more generous DC contributions.</a:t>
            </a:r>
          </a:p>
          <a:p>
            <a:pPr marL="171450" indent="-171450"/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880063-1F77-DEAF-6D55-1D0E1EC18800}"/>
              </a:ext>
            </a:extLst>
          </p:cNvPr>
          <p:cNvSpPr/>
          <p:nvPr/>
        </p:nvSpPr>
        <p:spPr>
          <a:xfrm>
            <a:off x="722202" y="5707382"/>
            <a:ext cx="10646898" cy="649417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number of RSLs with DB is declining, although c. </a:t>
            </a:r>
            <a:r>
              <a:rPr lang="en-GB" sz="14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70 still </a:t>
            </a:r>
            <a:r>
              <a:rPr lang="en-GB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have a form of DB.  Most open DB is now in LGPS because only 27 employers remain open to DB accrual in SHAPS (see next slide).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47C699-9785-15BE-D176-AD4AD1C2E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00" y="2026672"/>
            <a:ext cx="6129332" cy="341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3494F22-BDB2-18C4-24E0-C583BB06389B}"/>
              </a:ext>
            </a:extLst>
          </p:cNvPr>
          <p:cNvSpPr/>
          <p:nvPr/>
        </p:nvSpPr>
        <p:spPr>
          <a:xfrm>
            <a:off x="707435" y="1927409"/>
            <a:ext cx="4723123" cy="3765178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Two connected sections in same trust: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DB section: “last man standing” structure -  </a:t>
            </a:r>
            <a:r>
              <a:rPr lang="en-GB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current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employers underwrite the liabilities of former employers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DC section: by using SHAPS for DC, </a:t>
            </a:r>
            <a:r>
              <a:rPr lang="en-GB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employers prevent the build up of further DB accrual without triggering the Section 75 exit debt</a:t>
            </a:r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This is only triggered when the last employee leaves service in either the DB or the DC section.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283B973-BFD8-1C38-D794-B33EF8F9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SHAPS: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05347C-B969-8193-575A-B1DB7D1C3A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8AC58D-9F3B-E9F0-F6E3-48DF8BA6293F}"/>
              </a:ext>
            </a:extLst>
          </p:cNvPr>
          <p:cNvSpPr txBox="1"/>
          <p:nvPr/>
        </p:nvSpPr>
        <p:spPr>
          <a:xfrm>
            <a:off x="571736" y="1518305"/>
            <a:ext cx="3869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Overview of structure: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000D31-D78A-D97F-6DF6-60B8BAECF61D}"/>
              </a:ext>
            </a:extLst>
          </p:cNvPr>
          <p:cNvSpPr txBox="1"/>
          <p:nvPr/>
        </p:nvSpPr>
        <p:spPr>
          <a:xfrm>
            <a:off x="5619023" y="1507709"/>
            <a:ext cx="5850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Employer and member profile in SHAPS DB: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DC5149-F554-7E1F-7BBE-D41B08DC5D54}"/>
              </a:ext>
            </a:extLst>
          </p:cNvPr>
          <p:cNvSpPr/>
          <p:nvPr/>
        </p:nvSpPr>
        <p:spPr>
          <a:xfrm>
            <a:off x="1120166" y="2462210"/>
            <a:ext cx="1954305" cy="8516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DB section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2B8232-A5AE-5B6F-99A7-7B26AFE6E401}"/>
              </a:ext>
            </a:extLst>
          </p:cNvPr>
          <p:cNvSpPr/>
          <p:nvPr/>
        </p:nvSpPr>
        <p:spPr>
          <a:xfrm>
            <a:off x="3177565" y="2462211"/>
            <a:ext cx="1954305" cy="85164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DC section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0A9708D-CB23-E53B-1AEA-A242C8D09660}"/>
              </a:ext>
            </a:extLst>
          </p:cNvPr>
          <p:cNvSpPr txBox="1">
            <a:spLocks/>
          </p:cNvSpPr>
          <p:nvPr/>
        </p:nvSpPr>
        <p:spPr>
          <a:xfrm>
            <a:off x="5681844" y="1908515"/>
            <a:ext cx="5787954" cy="42576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c. 130 employers with DB liabilities, but only </a:t>
            </a:r>
            <a:r>
              <a:rPr lang="en-GB" sz="1400" b="1" dirty="0"/>
              <a:t>c. 27 allowing future accrual on a DB basis</a:t>
            </a:r>
          </a:p>
          <a:p>
            <a:r>
              <a:rPr lang="en-GB" sz="1400" dirty="0"/>
              <a:t>c. 450 “active” members in SHAPS DB at 31 March 2024, compared to c. 8,000 deferred and pensioner members.  The actives are split as follows amongst their 5 DB tiers:</a:t>
            </a:r>
          </a:p>
          <a:p>
            <a:pPr lvl="1"/>
            <a:endParaRPr lang="en-GB" sz="1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BD000A-F7CB-3437-0AFC-40DE2007A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798" y="3233707"/>
            <a:ext cx="3543230" cy="245888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AE6019A-E1CC-BD31-9CA0-C07A0E08DD06}"/>
              </a:ext>
            </a:extLst>
          </p:cNvPr>
          <p:cNvSpPr/>
          <p:nvPr/>
        </p:nvSpPr>
        <p:spPr>
          <a:xfrm>
            <a:off x="776378" y="5793914"/>
            <a:ext cx="10646898" cy="562885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has been a steady flow of members from DB to DC as DB costs have increased (but 2024 valuation has led to a fall in DB costs for the first triennial valuation in many years).  </a:t>
            </a:r>
          </a:p>
        </p:txBody>
      </p:sp>
    </p:spTree>
    <p:extLst>
      <p:ext uri="{BB962C8B-B14F-4D97-AF65-F5344CB8AC3E}">
        <p14:creationId xmlns:p14="http://schemas.microsoft.com/office/powerpoint/2010/main" val="370834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56E830-E994-22F2-F12B-27C12EA9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SHAPS: 30 Sept 2024 valuation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9E105-4DEF-40C1-7FA9-BC998853D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3D722F-91C8-18AF-6DBF-F58563D76048}"/>
              </a:ext>
            </a:extLst>
          </p:cNvPr>
          <p:cNvSpPr txBox="1"/>
          <p:nvPr/>
        </p:nvSpPr>
        <p:spPr>
          <a:xfrm>
            <a:off x="627422" y="1429871"/>
            <a:ext cx="7198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Past service funding position: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8127D8-5048-52F1-757E-E7BB37FFE2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693473"/>
              </p:ext>
            </p:extLst>
          </p:nvPr>
        </p:nvGraphicFramePr>
        <p:xfrm>
          <a:off x="750926" y="1807783"/>
          <a:ext cx="5918815" cy="3584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015">
                  <a:extLst>
                    <a:ext uri="{9D8B030D-6E8A-4147-A177-3AD203B41FA5}">
                      <a16:colId xmlns:a16="http://schemas.microsoft.com/office/drawing/2014/main" val="87308994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796689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6333605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939414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71891112"/>
                    </a:ext>
                  </a:extLst>
                </a:gridCol>
              </a:tblGrid>
              <a:tr h="1135641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 and funding basis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30.9.21</a:t>
                      </a:r>
                      <a:b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ongoing valuation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30.9.21 Section 75 exit valuation</a:t>
                      </a:r>
                      <a:endParaRPr lang="en-GB" sz="1400" baseline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30.9.24 ongoing valuation</a:t>
                      </a:r>
                      <a:endParaRPr lang="en-GB" sz="1400" baseline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30.9.24 Section 75 exit valuation</a:t>
                      </a:r>
                      <a:endParaRPr lang="en-GB" sz="1400" baseline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88031"/>
                  </a:ext>
                </a:extLst>
              </a:tr>
              <a:tr h="612122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Assets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£1,171m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£1,171m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£690m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£690m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462240"/>
                  </a:ext>
                </a:extLst>
              </a:tr>
              <a:tr h="612122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Liabilities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£1,200m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£1,681m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£769m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£915m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150527"/>
                  </a:ext>
                </a:extLst>
              </a:tr>
              <a:tr h="612122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Surplus / </a:t>
                      </a:r>
                      <a:r>
                        <a:rPr lang="en-GB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(Deficit)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(£27m)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(£508m)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(£80m)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(£225m)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35954"/>
                  </a:ext>
                </a:extLst>
              </a:tr>
              <a:tr h="612122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Funding level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43089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FD49FD6-3D7F-C1ED-C857-8896F6713233}"/>
              </a:ext>
            </a:extLst>
          </p:cNvPr>
          <p:cNvSpPr txBox="1"/>
          <p:nvPr/>
        </p:nvSpPr>
        <p:spPr>
          <a:xfrm>
            <a:off x="6822141" y="1429871"/>
            <a:ext cx="7198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Future service contributions: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403963F-6CE3-CEF0-5944-EEEA0ED79E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726296"/>
              </p:ext>
            </p:extLst>
          </p:nvPr>
        </p:nvGraphicFramePr>
        <p:xfrm>
          <a:off x="6945643" y="1807783"/>
          <a:ext cx="4495431" cy="3578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019">
                  <a:extLst>
                    <a:ext uri="{9D8B030D-6E8A-4147-A177-3AD203B41FA5}">
                      <a16:colId xmlns:a16="http://schemas.microsoft.com/office/drawing/2014/main" val="873089945"/>
                    </a:ext>
                  </a:extLst>
                </a:gridCol>
                <a:gridCol w="1349706">
                  <a:extLst>
                    <a:ext uri="{9D8B030D-6E8A-4147-A177-3AD203B41FA5}">
                      <a16:colId xmlns:a16="http://schemas.microsoft.com/office/drawing/2014/main" val="2807966892"/>
                    </a:ext>
                  </a:extLst>
                </a:gridCol>
                <a:gridCol w="1349706">
                  <a:extLst>
                    <a:ext uri="{9D8B030D-6E8A-4147-A177-3AD203B41FA5}">
                      <a16:colId xmlns:a16="http://schemas.microsoft.com/office/drawing/2014/main" val="3163336058"/>
                    </a:ext>
                  </a:extLst>
                </a:gridCol>
              </a:tblGrid>
              <a:tr h="1135641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Date and funding basis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Current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From April 2026</a:t>
                      </a:r>
                      <a:endParaRPr lang="en-GB" sz="1400" baseline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88031"/>
                  </a:ext>
                </a:extLst>
              </a:tr>
              <a:tr h="48847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Final Salary 60ths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462240"/>
                  </a:ext>
                </a:extLst>
              </a:tr>
              <a:tr h="48847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CARE 60ths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150527"/>
                  </a:ext>
                </a:extLst>
              </a:tr>
              <a:tr h="488478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CARE 70ths</a:t>
                      </a:r>
                      <a:endParaRPr lang="en-GB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35954"/>
                  </a:ext>
                </a:extLst>
              </a:tr>
              <a:tr h="48847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CARE 80ths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430890"/>
                  </a:ext>
                </a:extLst>
              </a:tr>
              <a:tr h="488478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CARE 120ths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763949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E95744-90DE-254E-FFEE-700EEF85FED8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2283183" y="5273155"/>
            <a:ext cx="66825" cy="35197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B639C8-8B8B-A2B2-4469-277E38EC488B}"/>
              </a:ext>
            </a:extLst>
          </p:cNvPr>
          <p:cNvSpPr txBox="1"/>
          <p:nvPr/>
        </p:nvSpPr>
        <p:spPr>
          <a:xfrm>
            <a:off x="817325" y="5625125"/>
            <a:ext cx="2931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1) Ongoing funding position deteriorated leading to recommencement of DRCs</a:t>
            </a:r>
            <a:endParaRPr lang="en-GB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CC8FD5-9E4D-1524-4CF1-BC30B86C6A24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2283183" y="5120640"/>
            <a:ext cx="2255030" cy="50448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CABAA7-7A88-3318-08DD-EBB6AB239237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3749040" y="4648377"/>
            <a:ext cx="1124712" cy="976748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4E05F55-679A-CCBA-FB8E-58F86206E6F2}"/>
              </a:ext>
            </a:extLst>
          </p:cNvPr>
          <p:cNvSpPr txBox="1"/>
          <p:nvPr/>
        </p:nvSpPr>
        <p:spPr>
          <a:xfrm>
            <a:off x="4032504" y="5625125"/>
            <a:ext cx="1682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Funding on an exit basis much improved</a:t>
            </a:r>
            <a:endParaRPr lang="en-GB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58434D-9B45-AE60-B4C1-D8C70D3F2007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4873752" y="4648377"/>
            <a:ext cx="939014" cy="976748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7B0D6FE-2ACF-DEA6-B9AB-B47C7630AFED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9018801" y="4800600"/>
            <a:ext cx="234927" cy="82452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2CC6DEB-8DB7-587A-7690-452AE28E31CB}"/>
              </a:ext>
            </a:extLst>
          </p:cNvPr>
          <p:cNvSpPr txBox="1"/>
          <p:nvPr/>
        </p:nvSpPr>
        <p:spPr>
          <a:xfrm>
            <a:off x="8128785" y="5625125"/>
            <a:ext cx="1780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3) Significant fall in future service contributions</a:t>
            </a:r>
            <a:endParaRPr lang="en-GB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2D1372E-E188-8C61-D875-0256598669F2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9018801" y="4727448"/>
            <a:ext cx="1399032" cy="89767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6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DABE13-5B7C-6470-E223-BB497A14A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Deficit contributions and expenses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BBDA0B-BED7-EA7B-5AA1-3C70FA4D25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4722C77-AD15-5A8B-32C2-6CAA60BE6B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427094"/>
              </p:ext>
            </p:extLst>
          </p:nvPr>
        </p:nvGraphicFramePr>
        <p:xfrm>
          <a:off x="658667" y="1626813"/>
          <a:ext cx="8152746" cy="342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CE9FFE1-DDB7-870F-D19B-80E7BFDDA808}"/>
              </a:ext>
            </a:extLst>
          </p:cNvPr>
          <p:cNvSpPr txBox="1"/>
          <p:nvPr/>
        </p:nvSpPr>
        <p:spPr>
          <a:xfrm>
            <a:off x="8948555" y="1644567"/>
            <a:ext cx="2606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Deficit contributions: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E088C-96D3-E30B-69BF-87D4D48E376D}"/>
              </a:ext>
            </a:extLst>
          </p:cNvPr>
          <p:cNvSpPr txBox="1">
            <a:spLocks/>
          </p:cNvSpPr>
          <p:nvPr/>
        </p:nvSpPr>
        <p:spPr>
          <a:xfrm>
            <a:off x="9039298" y="2130398"/>
            <a:ext cx="2430500" cy="3307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Recommencing in April 2026 at broadly 50% of the level before they turned off in 2022.</a:t>
            </a:r>
          </a:p>
          <a:p>
            <a:r>
              <a:rPr lang="en-GB" sz="1400" dirty="0"/>
              <a:t>Payable until 2030, or 2032 if the Court case leads to additional liabilities.</a:t>
            </a:r>
          </a:p>
          <a:p>
            <a:r>
              <a:rPr lang="en-GB" sz="1400" dirty="0"/>
              <a:t>Can pay upfront with a 6.2% discount for early payment.</a:t>
            </a:r>
          </a:p>
          <a:p>
            <a:pPr marL="171450" indent="-171450"/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9D8350-581E-E0E7-F23A-951AACF3E387}"/>
              </a:ext>
            </a:extLst>
          </p:cNvPr>
          <p:cNvSpPr txBox="1"/>
          <p:nvPr/>
        </p:nvSpPr>
        <p:spPr>
          <a:xfrm>
            <a:off x="658667" y="5119861"/>
            <a:ext cx="3125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Expenses: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8CB965C-F6E3-30DF-F46A-3743ABDDAEE2}"/>
              </a:ext>
            </a:extLst>
          </p:cNvPr>
          <p:cNvSpPr txBox="1">
            <a:spLocks/>
          </p:cNvSpPr>
          <p:nvPr/>
        </p:nvSpPr>
        <p:spPr>
          <a:xfrm>
            <a:off x="767818" y="5563669"/>
            <a:ext cx="10701980" cy="741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Contribution for expenses increasing by c. 40%, and payable beyond 2030/32 until “significant maturity.”</a:t>
            </a:r>
          </a:p>
          <a:p>
            <a:r>
              <a:rPr lang="en-GB" sz="1400" dirty="0"/>
              <a:t>Employer Committee considering alternative ways to allocate expenses, which could weight expenses more towards smaller employers (as is the case in SHPS)</a:t>
            </a:r>
          </a:p>
          <a:p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58691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EE8576-5A94-DBF1-0666-F38A1217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accrual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C4353C-A6DF-9130-619D-5525383E2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62EE1-F323-493E-BDAB-305D503DAE8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C4959F-F072-C75D-B32C-3E995C828FA3}"/>
              </a:ext>
            </a:extLst>
          </p:cNvPr>
          <p:cNvSpPr txBox="1"/>
          <p:nvPr/>
        </p:nvSpPr>
        <p:spPr>
          <a:xfrm>
            <a:off x="571736" y="1646056"/>
            <a:ext cx="6294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Keeping DB open – splitting future service contributions: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89E7CC6-7BB1-6DD4-3E41-36FC7EC4AC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227984"/>
              </p:ext>
            </p:extLst>
          </p:nvPr>
        </p:nvGraphicFramePr>
        <p:xfrm>
          <a:off x="707434" y="2178424"/>
          <a:ext cx="6258141" cy="2933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822">
                  <a:extLst>
                    <a:ext uri="{9D8B030D-6E8A-4147-A177-3AD203B41FA5}">
                      <a16:colId xmlns:a16="http://schemas.microsoft.com/office/drawing/2014/main" val="873089945"/>
                    </a:ext>
                  </a:extLst>
                </a:gridCol>
                <a:gridCol w="974391">
                  <a:extLst>
                    <a:ext uri="{9D8B030D-6E8A-4147-A177-3AD203B41FA5}">
                      <a16:colId xmlns:a16="http://schemas.microsoft.com/office/drawing/2014/main" val="2807966892"/>
                    </a:ext>
                  </a:extLst>
                </a:gridCol>
                <a:gridCol w="1275976">
                  <a:extLst>
                    <a:ext uri="{9D8B030D-6E8A-4147-A177-3AD203B41FA5}">
                      <a16:colId xmlns:a16="http://schemas.microsoft.com/office/drawing/2014/main" val="565628066"/>
                    </a:ext>
                  </a:extLst>
                </a:gridCol>
                <a:gridCol w="1275976">
                  <a:extLst>
                    <a:ext uri="{9D8B030D-6E8A-4147-A177-3AD203B41FA5}">
                      <a16:colId xmlns:a16="http://schemas.microsoft.com/office/drawing/2014/main" val="4088970369"/>
                    </a:ext>
                  </a:extLst>
                </a:gridCol>
                <a:gridCol w="1275976">
                  <a:extLst>
                    <a:ext uri="{9D8B030D-6E8A-4147-A177-3AD203B41FA5}">
                      <a16:colId xmlns:a16="http://schemas.microsoft.com/office/drawing/2014/main" val="1765772134"/>
                    </a:ext>
                  </a:extLst>
                </a:gridCol>
              </a:tblGrid>
              <a:tr h="415220">
                <a:tc rowSpan="2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Contribution rate (CARE 80ths)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Current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Some options from 1 April 2026 onwards: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440621"/>
                  </a:ext>
                </a:extLst>
              </a:tr>
              <a:tr h="69203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100% savings to employer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50% savings to employer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0% savings to employer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88031"/>
                  </a:ext>
                </a:extLst>
              </a:tr>
              <a:tr h="5613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Employer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462240"/>
                  </a:ext>
                </a:extLst>
              </a:tr>
              <a:tr h="5613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Employee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150527"/>
                  </a:ext>
                </a:extLst>
              </a:tr>
              <a:tr h="561317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Total</a:t>
                      </a:r>
                      <a:endParaRPr lang="en-GB" sz="140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0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435954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4F1ACE-53D7-497F-B214-A4523072B582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2010421" y="5047129"/>
            <a:ext cx="1646267" cy="44352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A57F840-B4F5-9642-C62D-F457B264EFC2}"/>
              </a:ext>
            </a:extLst>
          </p:cNvPr>
          <p:cNvSpPr txBox="1"/>
          <p:nvPr/>
        </p:nvSpPr>
        <p:spPr>
          <a:xfrm>
            <a:off x="402634" y="5490655"/>
            <a:ext cx="32155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1) Might be necessary to help fund the recommencement of DRCs and increased expenses?</a:t>
            </a:r>
            <a:endParaRPr lang="en-GB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FAE061-5736-788C-4BF9-F49B231131FE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5007675" y="5047129"/>
            <a:ext cx="0" cy="44352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1809CAC-37A0-3F6F-5716-DD45DD2E7FCC}"/>
              </a:ext>
            </a:extLst>
          </p:cNvPr>
          <p:cNvSpPr txBox="1"/>
          <p:nvPr/>
        </p:nvSpPr>
        <p:spPr>
          <a:xfrm>
            <a:off x="3758926" y="5490655"/>
            <a:ext cx="2497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Possibility, particularly if costs shared as they increased</a:t>
            </a:r>
            <a:endParaRPr lang="en-GB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A500B9-B0FC-ECEA-3EF6-A91A09AB8D9F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6358661" y="5047129"/>
            <a:ext cx="507157" cy="44179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732034E-99DF-AACB-5BC3-37AF3DFBE021}"/>
              </a:ext>
            </a:extLst>
          </p:cNvPr>
          <p:cNvSpPr txBox="1"/>
          <p:nvPr/>
        </p:nvSpPr>
        <p:spPr>
          <a:xfrm>
            <a:off x="5975802" y="5488922"/>
            <a:ext cx="1780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3) Unlikely?</a:t>
            </a:r>
            <a:endParaRPr lang="en-GB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9F773C-0234-3F4D-31B9-2EBCB2CD28E3}"/>
              </a:ext>
            </a:extLst>
          </p:cNvPr>
          <p:cNvSpPr txBox="1"/>
          <p:nvPr/>
        </p:nvSpPr>
        <p:spPr>
          <a:xfrm>
            <a:off x="7429736" y="1644567"/>
            <a:ext cx="4124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Closing DB to future accrual: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156C4405-34ED-CA5A-AC94-521E9E4808F0}"/>
              </a:ext>
            </a:extLst>
          </p:cNvPr>
          <p:cNvSpPr txBox="1">
            <a:spLocks/>
          </p:cNvSpPr>
          <p:nvPr/>
        </p:nvSpPr>
        <p:spPr>
          <a:xfrm>
            <a:off x="7496684" y="2130398"/>
            <a:ext cx="3973114" cy="3307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304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3492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Verdana" panose="020B0604030504040204" pitchFamily="34" charset="0"/>
              <a:buChar char="‒"/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Business case:</a:t>
            </a:r>
          </a:p>
          <a:p>
            <a:pPr lvl="1"/>
            <a:r>
              <a:rPr lang="en-GB" sz="1400" dirty="0"/>
              <a:t>Turn off more DB liability and risk</a:t>
            </a:r>
          </a:p>
          <a:p>
            <a:pPr lvl="1"/>
            <a:r>
              <a:rPr lang="en-GB" sz="1400" dirty="0"/>
              <a:t>Reduce share of deficit and orphan liabilities</a:t>
            </a:r>
          </a:p>
          <a:p>
            <a:pPr lvl="1"/>
            <a:r>
              <a:rPr lang="en-GB" sz="1400" dirty="0"/>
              <a:t>Align with sector trends</a:t>
            </a:r>
          </a:p>
          <a:p>
            <a:pPr lvl="1"/>
            <a:r>
              <a:rPr lang="en-GB" sz="1400" dirty="0"/>
              <a:t>Same pension structure for all employees</a:t>
            </a:r>
          </a:p>
          <a:p>
            <a:r>
              <a:rPr lang="en-GB" sz="1400" dirty="0"/>
              <a:t>Offer to keep paying current employer DB rate into DC for a period of time?</a:t>
            </a:r>
          </a:p>
          <a:p>
            <a:pPr lvl="1"/>
            <a:endParaRPr lang="en-GB" sz="1400" dirty="0"/>
          </a:p>
          <a:p>
            <a:pPr marL="171450" indent="-171450"/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pPr lvl="1"/>
            <a:endParaRPr lang="en-GB" sz="1400" dirty="0"/>
          </a:p>
          <a:p>
            <a:pPr lvl="1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8160124"/>
      </p:ext>
    </p:extLst>
  </p:cSld>
  <p:clrMapOvr>
    <a:masterClrMapping/>
  </p:clrMapOvr>
</p:sld>
</file>

<file path=ppt/theme/theme1.xml><?xml version="1.0" encoding="utf-8"?>
<a:theme xmlns:a="http://schemas.openxmlformats.org/drawingml/2006/main" name="Spence pallette 2020">
  <a:themeElements>
    <a:clrScheme name="Spence Colour Palette">
      <a:dk1>
        <a:sysClr val="windowText" lastClr="000000"/>
      </a:dk1>
      <a:lt1>
        <a:sysClr val="window" lastClr="FFFFFF"/>
      </a:lt1>
      <a:dk2>
        <a:srgbClr val="F0F0F0"/>
      </a:dk2>
      <a:lt2>
        <a:srgbClr val="9A0050"/>
      </a:lt2>
      <a:accent1>
        <a:srgbClr val="09123A"/>
      </a:accent1>
      <a:accent2>
        <a:srgbClr val="005578"/>
      </a:accent2>
      <a:accent3>
        <a:srgbClr val="687100"/>
      </a:accent3>
      <a:accent4>
        <a:srgbClr val="AAB500"/>
      </a:accent4>
      <a:accent5>
        <a:srgbClr val="8F7F5C"/>
      </a:accent5>
      <a:accent6>
        <a:srgbClr val="B55103"/>
      </a:accent6>
      <a:hlink>
        <a:srgbClr val="09123A"/>
      </a:hlink>
      <a:folHlink>
        <a:srgbClr val="0006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明朝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_ Powerpoint Template.potx" id="{615205CA-6133-48A2-ACCF-17404D51DC0E}" vid="{2DF1E40B-B5B4-44B6-9E5A-CA2E1E899C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ctuarial Document" ma:contentTypeID="0x0101000C235C2D75533646A80C9BBC0F6A3677002806B05ABD5D354BBCB2FFB6F31C7F99" ma:contentTypeVersion="15" ma:contentTypeDescription="Actuarial Document Type" ma:contentTypeScope="" ma:versionID="a8331fa17502eea8282a4e94710a1146">
  <xsd:schema xmlns:xsd="http://www.w3.org/2001/XMLSchema" xmlns:xs="http://www.w3.org/2001/XMLSchema" xmlns:p="http://schemas.microsoft.com/office/2006/metadata/properties" xmlns:ns2="ec917357-d654-4a3e-a8fe-630cdfb76b85" targetNamespace="http://schemas.microsoft.com/office/2006/metadata/properties" ma:root="true" ma:fieldsID="f329c031747485d3f6881eedbdb9056f" ns2:_="">
    <xsd:import namespace="ec917357-d654-4a3e-a8fe-630cdfb76b85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b4e55c537f8e49a49c3e6a8e772a545e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17357-d654-4a3e-a8fe-630cdfb76b85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3efb8dcb-23ec-4a52-9f78-2729c0f2d3ed}" ma:internalName="TaxCatchAll" ma:readOnly="false" ma:showField="CatchAllData" ma:web="ec917357-d654-4a3e-a8fe-630cdfb76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4e55c537f8e49a49c3e6a8e772a545e" ma:index="11" ma:taxonomy="true" ma:internalName="b4e55c537f8e49a49c3e6a8e772a545e" ma:taxonomyFieldName="Document_x0020_Type" ma:displayName="Actuarial Tag" ma:indexed="true" ma:readOnly="false" ma:fieldId="{b4e55c53-7f8e-49a4-9c3e-6a8e772a545e}" ma:sspId="94969da3-07cb-48e2-8d5c-9afaf04268af" ma:termSetId="015a01f9-6848-4aa3-9aa9-86aff00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2" nillable="true" ma:displayName="Taxonomy Catch All Column1" ma:hidden="true" ma:list="{3efb8dcb-23ec-4a52-9f78-2729c0f2d3ed}" ma:internalName="TaxCatchAllLabel" ma:readOnly="false" ma:showField="CatchAllDataLabel" ma:web="ec917357-d654-4a3e-a8fe-630cdfb76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ec917357-d654-4a3e-a8fe-630cdfb76b85" xsi:nil="true"/>
    <TaxCatchAll xmlns="ec917357-d654-4a3e-a8fe-630cdfb76b85">
      <Value>2</Value>
    </TaxCatchAll>
    <b4e55c537f8e49a49c3e6a8e772a545e xmlns="ec917357-d654-4a3e-a8fe-630cdfb76b8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Member Calculations</TermName>
          <TermId xmlns="http://schemas.microsoft.com/office/infopath/2007/PartnerControls">23af6b17-b269-4f6b-8d49-b6f1ce637da7</TermId>
        </TermInfo>
      </Terms>
    </b4e55c537f8e49a49c3e6a8e772a545e>
  </documentManagement>
</p:properties>
</file>

<file path=customXml/itemProps1.xml><?xml version="1.0" encoding="utf-8"?>
<ds:datastoreItem xmlns:ds="http://schemas.openxmlformats.org/officeDocument/2006/customXml" ds:itemID="{36F7D720-13E7-473E-A140-A92BBFAF66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17357-d654-4a3e-a8fe-630cdfb76b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4B4DD7-51AB-45FA-A9C1-68B64E21BD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1481A5-8CFA-41A4-85BB-CDE39BBDFBBC}">
  <ds:schemaRefs>
    <ds:schemaRef ds:uri="http://schemas.microsoft.com/office/2006/metadata/properties"/>
    <ds:schemaRef ds:uri="ec917357-d654-4a3e-a8fe-630cdfb76b85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SP_ Powerpoint Template</Template>
  <TotalTime>6393</TotalTime>
  <Words>1410</Words>
  <Application>Microsoft Office PowerPoint</Application>
  <PresentationFormat>Widescreen</PresentationFormat>
  <Paragraphs>233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Verdana</vt:lpstr>
      <vt:lpstr>Spence pallette 2020</vt:lpstr>
      <vt:lpstr>Scottish RSL pensions webinar</vt:lpstr>
      <vt:lpstr>Presenters</vt:lpstr>
      <vt:lpstr>Agenda</vt:lpstr>
      <vt:lpstr>Pension provision in the sector</vt:lpstr>
      <vt:lpstr>Sector benchmarking</vt:lpstr>
      <vt:lpstr>SHAPS: overview</vt:lpstr>
      <vt:lpstr>SHAPS: 30 Sept 2024 valuation</vt:lpstr>
      <vt:lpstr>Deficit contributions and expenses</vt:lpstr>
      <vt:lpstr>Future accrual</vt:lpstr>
      <vt:lpstr>Broader option if also in LGPS</vt:lpstr>
      <vt:lpstr>Consultation / contractual issues</vt:lpstr>
      <vt:lpstr>Implementation timescales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Serena Gardner</dc:creator>
  <cp:lastModifiedBy>Alistair Russell-Smith</cp:lastModifiedBy>
  <cp:revision>127</cp:revision>
  <dcterms:created xsi:type="dcterms:W3CDTF">2021-02-10T09:01:48Z</dcterms:created>
  <dcterms:modified xsi:type="dcterms:W3CDTF">2025-10-06T08:10:40Z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0x0101000C235C2D75533646A80C9BBC0F6A3677002806B05ABD5D354BBCB2FFB6F31C7F99</vt:lpwstr>
  </property>
  <property fmtid="{D5CDD505-2E9C-101B-9397-08002B2CF9AE}" pid="3" name="Administration_x0020_Tag">
    <vt:lpwstr/>
  </property>
  <property fmtid="{D5CDD505-2E9C-101B-9397-08002B2CF9AE}" pid="4" name="Scheme_x0020_Tag">
    <vt:lpwstr/>
  </property>
  <property fmtid="{D5CDD505-2E9C-101B-9397-08002B2CF9AE}" pid="5" name="Investment_x0020_Tag">
    <vt:lpwstr/>
  </property>
  <property fmtid="{D5CDD505-2E9C-101B-9397-08002B2CF9AE}" pid="6" name="Audit Tag">
    <vt:lpwstr/>
  </property>
  <property fmtid="{D5CDD505-2E9C-101B-9397-08002B2CF9AE}" pid="7" name="Governance_x0020_Tag">
    <vt:lpwstr/>
  </property>
  <property fmtid="{D5CDD505-2E9C-101B-9397-08002B2CF9AE}" pid="8" name="pff474b0c9e54ba3b34ef61c27c5a957">
    <vt:lpwstr/>
  </property>
  <property fmtid="{D5CDD505-2E9C-101B-9397-08002B2CF9AE}" pid="9" name="j918ef5d399d46609ef7d7a85892ee5b">
    <vt:lpwstr/>
  </property>
  <property fmtid="{D5CDD505-2E9C-101B-9397-08002B2CF9AE}" pid="10" name="Document Type">
    <vt:lpwstr>2;#Member Calculations|23af6b17-b269-4f6b-8d49-b6f1ce637da7</vt:lpwstr>
  </property>
  <property fmtid="{D5CDD505-2E9C-101B-9397-08002B2CF9AE}" pid="11" name="pf2568b517374429bd75f0446ec259fa">
    <vt:lpwstr/>
  </property>
  <property fmtid="{D5CDD505-2E9C-101B-9397-08002B2CF9AE}" pid="12" name="k67ef902cb8d42ebb70143e1c5e6897b">
    <vt:lpwstr/>
  </property>
  <property fmtid="{D5CDD505-2E9C-101B-9397-08002B2CF9AE}" pid="13" name="Investment Tag">
    <vt:lpwstr/>
  </property>
  <property fmtid="{D5CDD505-2E9C-101B-9397-08002B2CF9AE}" pid="14" name="Scheme Tag">
    <vt:lpwstr/>
  </property>
  <property fmtid="{D5CDD505-2E9C-101B-9397-08002B2CF9AE}" pid="15" name="Governance Tag">
    <vt:lpwstr/>
  </property>
  <property fmtid="{D5CDD505-2E9C-101B-9397-08002B2CF9AE}" pid="16" name="Administration Tag">
    <vt:lpwstr/>
  </property>
  <property fmtid="{D5CDD505-2E9C-101B-9397-08002B2CF9AE}" pid="17" name="lcd0099abe2942939e9196bdcf5e278a">
    <vt:lpwstr/>
  </property>
  <property fmtid="{D5CDD505-2E9C-101B-9397-08002B2CF9AE}" pid="18" name="SharedWithUsers">
    <vt:lpwstr>16;#Ailsa Sloan</vt:lpwstr>
  </property>
</Properties>
</file>